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3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embeddedFontLst>
    <p:embeddedFont>
      <p:font typeface="Cabin" panose="020B0604020202020204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Quattrocento Sans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311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7" d="100"/>
          <a:sy n="67" d="100"/>
        </p:scale>
        <p:origin x="1267" y="379"/>
      </p:cViewPr>
      <p:guideLst>
        <p:guide orient="horz" pos="2160"/>
        <p:guide pos="3840"/>
        <p:guide orient="horz" pos="31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</a:t>
            </a:r>
            <a:endParaRPr/>
          </a:p>
        </p:txBody>
      </p:sp>
      <p:sp>
        <p:nvSpPr>
          <p:cNvPr id="706" name="Google Shape;7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Amy</a:t>
            </a:r>
            <a:endParaRPr/>
          </a:p>
        </p:txBody>
      </p:sp>
      <p:sp>
        <p:nvSpPr>
          <p:cNvPr id="835" name="Google Shape;8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</a:t>
            </a:r>
            <a:endParaRPr/>
          </a:p>
        </p:txBody>
      </p:sp>
      <p:sp>
        <p:nvSpPr>
          <p:cNvPr id="844" name="Google Shape;84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</a:t>
            </a:r>
            <a:endParaRPr/>
          </a:p>
        </p:txBody>
      </p:sp>
      <p:sp>
        <p:nvSpPr>
          <p:cNvPr id="852" name="Google Shape;8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Shengyaun</a:t>
            </a:r>
            <a:endParaRPr/>
          </a:p>
        </p:txBody>
      </p:sp>
      <p:sp>
        <p:nvSpPr>
          <p:cNvPr id="861" name="Google Shape;8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</a:t>
            </a:r>
            <a:endParaRPr/>
          </a:p>
        </p:txBody>
      </p:sp>
      <p:sp>
        <p:nvSpPr>
          <p:cNvPr id="712" name="Google Shape;7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Dave</a:t>
            </a:r>
            <a:endParaRPr/>
          </a:p>
        </p:txBody>
      </p:sp>
      <p:sp>
        <p:nvSpPr>
          <p:cNvPr id="722" name="Google Shape;7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Dave</a:t>
            </a:r>
            <a:endParaRPr/>
          </a:p>
        </p:txBody>
      </p:sp>
      <p:sp>
        <p:nvSpPr>
          <p:cNvPr id="732" name="Google Shape;7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Nicholas</a:t>
            </a:r>
            <a:endParaRPr dirty="0"/>
          </a:p>
        </p:txBody>
      </p:sp>
      <p:sp>
        <p:nvSpPr>
          <p:cNvPr id="741" name="Google Shape;7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Nicholas</a:t>
            </a:r>
            <a:endParaRPr dirty="0"/>
          </a:p>
        </p:txBody>
      </p:sp>
      <p:sp>
        <p:nvSpPr>
          <p:cNvPr id="768" name="Google Shape;7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Nicholas</a:t>
            </a:r>
            <a:endParaRPr dirty="0"/>
          </a:p>
        </p:txBody>
      </p:sp>
      <p:sp>
        <p:nvSpPr>
          <p:cNvPr id="789" name="Google Shape;7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2" name="Google Shape;81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Shengyuan</a:t>
            </a:r>
            <a:endParaRPr dirty="0"/>
          </a:p>
        </p:txBody>
      </p:sp>
      <p:sp>
        <p:nvSpPr>
          <p:cNvPr id="813" name="Google Shape;81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Amy</a:t>
            </a:r>
            <a:endParaRPr/>
          </a:p>
        </p:txBody>
      </p:sp>
      <p:sp>
        <p:nvSpPr>
          <p:cNvPr id="826" name="Google Shape;8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Logo">
  <p:cSld name="Title Slide with Logo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/>
          <p:nvPr/>
        </p:nvSpPr>
        <p:spPr>
          <a:xfrm>
            <a:off x="0" y="0"/>
            <a:ext cx="12192000" cy="44165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l="-839" r="-83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524000" y="2462986"/>
            <a:ext cx="9144000" cy="1786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bin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0" y="4416552"/>
            <a:ext cx="12192000" cy="2441448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2"/>
          <p:cNvSpPr>
            <a:spLocks noGrp="1"/>
          </p:cNvSpPr>
          <p:nvPr>
            <p:ph type="pic" idx="2"/>
          </p:nvPr>
        </p:nvSpPr>
        <p:spPr>
          <a:xfrm>
            <a:off x="5355336" y="1172982"/>
            <a:ext cx="1481328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29" name="Google Shape;29;p2"/>
            <p:cNvSpPr/>
            <p:nvPr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30" name="Google Shape;30;p2"/>
            <p:cNvCxnSpPr/>
            <p:nvPr/>
          </p:nvCxnSpPr>
          <p:spPr>
            <a:xfrm>
              <a:off x="3681984" y="2307679"/>
              <a:ext cx="4828032" cy="0"/>
            </a:xfrm>
            <a:prstGeom prst="straightConnector1">
              <a:avLst/>
            </a:prstGeom>
            <a:noFill/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1" name="Google Shape;31;p2"/>
            <p:cNvSpPr/>
            <p:nvPr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2" name="Google Shape;32;p2"/>
          <p:cNvGrpSpPr/>
          <p:nvPr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33" name="Google Shape;33;p2"/>
            <p:cNvSpPr/>
            <p:nvPr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34" name="Google Shape;34;p2"/>
            <p:cNvCxnSpPr/>
            <p:nvPr/>
          </p:nvCxnSpPr>
          <p:spPr>
            <a:xfrm>
              <a:off x="3681984" y="2307679"/>
              <a:ext cx="4828032" cy="0"/>
            </a:xfrm>
            <a:prstGeom prst="straightConnector1">
              <a:avLst/>
            </a:prstGeom>
            <a:noFill/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5" name="Google Shape;35;p2"/>
            <p:cNvSpPr/>
            <p:nvPr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s Content Layout">
  <p:cSld name="Icons Content Layou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3" name="Google Shape;213;p11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1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1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6400317" y="707529"/>
            <a:ext cx="4494133" cy="569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bin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1"/>
          <p:cNvSpPr txBox="1">
            <a:spLocks noGrp="1"/>
          </p:cNvSpPr>
          <p:nvPr>
            <p:ph type="body" idx="1"/>
          </p:nvPr>
        </p:nvSpPr>
        <p:spPr>
          <a:xfrm>
            <a:off x="6400317" y="1625821"/>
            <a:ext cx="4473108" cy="56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11"/>
          <p:cNvSpPr>
            <a:spLocks noGrp="1"/>
          </p:cNvSpPr>
          <p:nvPr>
            <p:ph type="pic" idx="2"/>
          </p:nvPr>
        </p:nvSpPr>
        <p:spPr>
          <a:xfrm>
            <a:off x="831850" y="859665"/>
            <a:ext cx="1078992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grpSp>
        <p:nvGrpSpPr>
          <p:cNvPr id="219" name="Google Shape;219;p11"/>
          <p:cNvGrpSpPr/>
          <p:nvPr/>
        </p:nvGrpSpPr>
        <p:grpSpPr>
          <a:xfrm flipH="1">
            <a:off x="6430402" y="1375202"/>
            <a:ext cx="5761598" cy="100800"/>
            <a:chOff x="-322276" y="3240138"/>
            <a:chExt cx="3756676" cy="100800"/>
          </a:xfrm>
        </p:grpSpPr>
        <p:cxnSp>
          <p:nvCxnSpPr>
            <p:cNvPr id="220" name="Google Shape;220;p11"/>
            <p:cNvCxnSpPr/>
            <p:nvPr/>
          </p:nvCxnSpPr>
          <p:spPr>
            <a:xfrm>
              <a:off x="-322276" y="3290538"/>
              <a:ext cx="3706276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1" name="Google Shape;221;p11"/>
            <p:cNvSpPr/>
            <p:nvPr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22" name="Google Shape;222;p11"/>
          <p:cNvSpPr txBox="1">
            <a:spLocks noGrp="1"/>
          </p:cNvSpPr>
          <p:nvPr>
            <p:ph type="body" idx="3"/>
          </p:nvPr>
        </p:nvSpPr>
        <p:spPr>
          <a:xfrm>
            <a:off x="2920469" y="3291840"/>
            <a:ext cx="2670048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cxnSp>
        <p:nvCxnSpPr>
          <p:cNvPr id="223" name="Google Shape;223;p11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4" name="Google Shape;224;p11"/>
          <p:cNvSpPr/>
          <p:nvPr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25" name="Google Shape;225;p11"/>
          <p:cNvCxnSpPr/>
          <p:nvPr/>
        </p:nvCxnSpPr>
        <p:spPr>
          <a:xfrm rot="10800000" flipH="1">
            <a:off x="0" y="6020920"/>
            <a:ext cx="803275" cy="468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6" name="Google Shape;226;p11"/>
          <p:cNvSpPr/>
          <p:nvPr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7" name="Google Shape;227;p11"/>
          <p:cNvSpPr>
            <a:spLocks noGrp="1"/>
          </p:cNvSpPr>
          <p:nvPr>
            <p:ph type="pic" idx="4"/>
          </p:nvPr>
        </p:nvSpPr>
        <p:spPr>
          <a:xfrm>
            <a:off x="2090460" y="3273552"/>
            <a:ext cx="640080" cy="658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28" name="Google Shape;228;p11"/>
          <p:cNvSpPr txBox="1">
            <a:spLocks noGrp="1"/>
          </p:cNvSpPr>
          <p:nvPr>
            <p:ph type="body" idx="5"/>
          </p:nvPr>
        </p:nvSpPr>
        <p:spPr>
          <a:xfrm>
            <a:off x="831850" y="3291840"/>
            <a:ext cx="1209357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11"/>
          <p:cNvSpPr txBox="1">
            <a:spLocks noGrp="1"/>
          </p:cNvSpPr>
          <p:nvPr>
            <p:ph type="body" idx="6"/>
          </p:nvPr>
        </p:nvSpPr>
        <p:spPr>
          <a:xfrm>
            <a:off x="2920469" y="4427608"/>
            <a:ext cx="2670048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11"/>
          <p:cNvSpPr>
            <a:spLocks noGrp="1"/>
          </p:cNvSpPr>
          <p:nvPr>
            <p:ph type="pic" idx="7"/>
          </p:nvPr>
        </p:nvSpPr>
        <p:spPr>
          <a:xfrm>
            <a:off x="2090460" y="4409320"/>
            <a:ext cx="640080" cy="658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31" name="Google Shape;231;p11"/>
          <p:cNvSpPr txBox="1">
            <a:spLocks noGrp="1"/>
          </p:cNvSpPr>
          <p:nvPr>
            <p:ph type="body" idx="8"/>
          </p:nvPr>
        </p:nvSpPr>
        <p:spPr>
          <a:xfrm>
            <a:off x="831850" y="4427608"/>
            <a:ext cx="1209357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11"/>
          <p:cNvSpPr txBox="1">
            <a:spLocks noGrp="1"/>
          </p:cNvSpPr>
          <p:nvPr>
            <p:ph type="body" idx="9"/>
          </p:nvPr>
        </p:nvSpPr>
        <p:spPr>
          <a:xfrm>
            <a:off x="8549426" y="3291840"/>
            <a:ext cx="2670048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11"/>
          <p:cNvSpPr>
            <a:spLocks noGrp="1"/>
          </p:cNvSpPr>
          <p:nvPr>
            <p:ph type="pic" idx="13"/>
          </p:nvPr>
        </p:nvSpPr>
        <p:spPr>
          <a:xfrm>
            <a:off x="7719417" y="3273552"/>
            <a:ext cx="640080" cy="658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34" name="Google Shape;234;p11"/>
          <p:cNvSpPr txBox="1">
            <a:spLocks noGrp="1"/>
          </p:cNvSpPr>
          <p:nvPr>
            <p:ph type="body" idx="14"/>
          </p:nvPr>
        </p:nvSpPr>
        <p:spPr>
          <a:xfrm>
            <a:off x="6460807" y="3291840"/>
            <a:ext cx="1209357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11"/>
          <p:cNvSpPr txBox="1">
            <a:spLocks noGrp="1"/>
          </p:cNvSpPr>
          <p:nvPr>
            <p:ph type="body" idx="15"/>
          </p:nvPr>
        </p:nvSpPr>
        <p:spPr>
          <a:xfrm>
            <a:off x="8549426" y="4427608"/>
            <a:ext cx="2670048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11"/>
          <p:cNvSpPr>
            <a:spLocks noGrp="1"/>
          </p:cNvSpPr>
          <p:nvPr>
            <p:ph type="pic" idx="16"/>
          </p:nvPr>
        </p:nvSpPr>
        <p:spPr>
          <a:xfrm>
            <a:off x="7719417" y="4409320"/>
            <a:ext cx="640080" cy="658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37" name="Google Shape;237;p11"/>
          <p:cNvSpPr txBox="1">
            <a:spLocks noGrp="1"/>
          </p:cNvSpPr>
          <p:nvPr>
            <p:ph type="body" idx="17"/>
          </p:nvPr>
        </p:nvSpPr>
        <p:spPr>
          <a:xfrm>
            <a:off x="6460807" y="4427608"/>
            <a:ext cx="1209357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Content Layout">
  <p:cSld name="Title and Subtitle Content Layout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"/>
          <p:cNvSpPr>
            <a:spLocks noGrp="1"/>
          </p:cNvSpPr>
          <p:nvPr>
            <p:ph type="pic" idx="2"/>
          </p:nvPr>
        </p:nvSpPr>
        <p:spPr>
          <a:xfrm>
            <a:off x="0" y="1682496"/>
            <a:ext cx="12191999" cy="3493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40" name="Google Shape;240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1" name="Google Shape;241;p12"/>
          <p:cNvSpPr txBox="1">
            <a:spLocks noGrp="1"/>
          </p:cNvSpPr>
          <p:nvPr>
            <p:ph type="title"/>
          </p:nvPr>
        </p:nvSpPr>
        <p:spPr>
          <a:xfrm>
            <a:off x="3863976" y="696584"/>
            <a:ext cx="4464049" cy="569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bin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2"/>
          <p:cNvSpPr txBox="1">
            <a:spLocks noGrp="1"/>
          </p:cNvSpPr>
          <p:nvPr>
            <p:ph type="body" idx="1"/>
          </p:nvPr>
        </p:nvSpPr>
        <p:spPr>
          <a:xfrm>
            <a:off x="3884860" y="1983086"/>
            <a:ext cx="4443165" cy="56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12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2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2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12"/>
          <p:cNvSpPr>
            <a:spLocks noGrp="1"/>
          </p:cNvSpPr>
          <p:nvPr>
            <p:ph type="pic" idx="3"/>
          </p:nvPr>
        </p:nvSpPr>
        <p:spPr>
          <a:xfrm>
            <a:off x="831850" y="859665"/>
            <a:ext cx="1078992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47" name="Google Shape;247;p12"/>
          <p:cNvSpPr/>
          <p:nvPr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48" name="Google Shape;248;p12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9" name="Google Shape;249;p12"/>
          <p:cNvSpPr/>
          <p:nvPr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50" name="Google Shape;250;p12"/>
          <p:cNvCxnSpPr/>
          <p:nvPr/>
        </p:nvCxnSpPr>
        <p:spPr>
          <a:xfrm rot="10800000" flipH="1">
            <a:off x="0" y="6020920"/>
            <a:ext cx="803275" cy="468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51" name="Google Shape;251;p12"/>
          <p:cNvGrpSpPr/>
          <p:nvPr/>
        </p:nvGrpSpPr>
        <p:grpSpPr>
          <a:xfrm>
            <a:off x="5124396" y="1373283"/>
            <a:ext cx="1943208" cy="100800"/>
            <a:chOff x="3149478" y="1373283"/>
            <a:chExt cx="1943208" cy="100800"/>
          </a:xfrm>
        </p:grpSpPr>
        <p:grpSp>
          <p:nvGrpSpPr>
            <p:cNvPr id="252" name="Google Shape;252;p12"/>
            <p:cNvGrpSpPr/>
            <p:nvPr/>
          </p:nvGrpSpPr>
          <p:grpSpPr>
            <a:xfrm>
              <a:off x="3149478" y="1373283"/>
              <a:ext cx="1943208" cy="100800"/>
              <a:chOff x="0" y="3237441"/>
              <a:chExt cx="1943208" cy="100800"/>
            </a:xfrm>
          </p:grpSpPr>
          <p:cxnSp>
            <p:nvCxnSpPr>
              <p:cNvPr id="253" name="Google Shape;253;p12"/>
              <p:cNvCxnSpPr/>
              <p:nvPr/>
            </p:nvCxnSpPr>
            <p:spPr>
              <a:xfrm>
                <a:off x="0" y="3290538"/>
                <a:ext cx="1892808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54" name="Google Shape;254;p12"/>
              <p:cNvSpPr/>
              <p:nvPr/>
            </p:nvSpPr>
            <p:spPr>
              <a:xfrm>
                <a:off x="1842408" y="3237441"/>
                <a:ext cx="100800" cy="10080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255" name="Google Shape;255;p12"/>
            <p:cNvSpPr/>
            <p:nvPr/>
          </p:nvSpPr>
          <p:spPr>
            <a:xfrm>
              <a:off x="3149478" y="1373283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 Layout">
  <p:cSld name="Three Content Layou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8" name="Google Shape;258;p13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3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13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" name="Google Shape;261;p13"/>
          <p:cNvSpPr txBox="1"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bin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3"/>
          <p:cNvSpPr txBox="1">
            <a:spLocks noGrp="1"/>
          </p:cNvSpPr>
          <p:nvPr>
            <p:ph type="body" idx="1"/>
          </p:nvPr>
        </p:nvSpPr>
        <p:spPr>
          <a:xfrm>
            <a:off x="5104263" y="1625821"/>
            <a:ext cx="6289862" cy="56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13"/>
          <p:cNvSpPr>
            <a:spLocks noGrp="1"/>
          </p:cNvSpPr>
          <p:nvPr>
            <p:ph type="pic" idx="2"/>
          </p:nvPr>
        </p:nvSpPr>
        <p:spPr>
          <a:xfrm>
            <a:off x="831850" y="859665"/>
            <a:ext cx="1078992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grpSp>
        <p:nvGrpSpPr>
          <p:cNvPr id="264" name="Google Shape;264;p13"/>
          <p:cNvGrpSpPr/>
          <p:nvPr/>
        </p:nvGrpSpPr>
        <p:grpSpPr>
          <a:xfrm flipH="1">
            <a:off x="7179281" y="1375202"/>
            <a:ext cx="5012719" cy="100800"/>
            <a:chOff x="304632" y="3240138"/>
            <a:chExt cx="3129768" cy="100800"/>
          </a:xfrm>
        </p:grpSpPr>
        <p:cxnSp>
          <p:nvCxnSpPr>
            <p:cNvPr id="265" name="Google Shape;265;p13"/>
            <p:cNvCxnSpPr/>
            <p:nvPr/>
          </p:nvCxnSpPr>
          <p:spPr>
            <a:xfrm>
              <a:off x="304632" y="3290538"/>
              <a:ext cx="3079370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66" name="Google Shape;266;p13"/>
            <p:cNvSpPr/>
            <p:nvPr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67" name="Google Shape;267;p13"/>
          <p:cNvSpPr txBox="1">
            <a:spLocks noGrp="1"/>
          </p:cNvSpPr>
          <p:nvPr>
            <p:ph type="body" idx="3"/>
          </p:nvPr>
        </p:nvSpPr>
        <p:spPr>
          <a:xfrm>
            <a:off x="1226927" y="4271296"/>
            <a:ext cx="2944368" cy="141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cxnSp>
        <p:nvCxnSpPr>
          <p:cNvPr id="268" name="Google Shape;268;p13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9" name="Google Shape;269;p13"/>
          <p:cNvSpPr/>
          <p:nvPr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70" name="Google Shape;270;p13"/>
          <p:cNvCxnSpPr/>
          <p:nvPr/>
        </p:nvCxnSpPr>
        <p:spPr>
          <a:xfrm rot="10800000" flipH="1">
            <a:off x="0" y="6020920"/>
            <a:ext cx="803275" cy="468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1" name="Google Shape;271;p13"/>
          <p:cNvSpPr/>
          <p:nvPr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2" name="Google Shape;272;p13"/>
          <p:cNvSpPr txBox="1">
            <a:spLocks noGrp="1"/>
          </p:cNvSpPr>
          <p:nvPr>
            <p:ph type="body" idx="4"/>
          </p:nvPr>
        </p:nvSpPr>
        <p:spPr>
          <a:xfrm>
            <a:off x="1226927" y="3858610"/>
            <a:ext cx="2944368" cy="32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>
            <a:spLocks noGrp="1"/>
          </p:cNvSpPr>
          <p:nvPr>
            <p:ph type="body" idx="5"/>
          </p:nvPr>
        </p:nvSpPr>
        <p:spPr>
          <a:xfrm>
            <a:off x="1226927" y="2760518"/>
            <a:ext cx="978408" cy="978408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sz="7000" b="1">
                <a:latin typeface="Cabin"/>
                <a:ea typeface="Cabin"/>
                <a:cs typeface="Cabin"/>
                <a:sym typeface="Cab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body" idx="6"/>
          </p:nvPr>
        </p:nvSpPr>
        <p:spPr>
          <a:xfrm>
            <a:off x="4871314" y="4271296"/>
            <a:ext cx="2944368" cy="141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>
            <a:spLocks noGrp="1"/>
          </p:cNvSpPr>
          <p:nvPr>
            <p:ph type="body" idx="7"/>
          </p:nvPr>
        </p:nvSpPr>
        <p:spPr>
          <a:xfrm>
            <a:off x="4871314" y="2760518"/>
            <a:ext cx="978408" cy="978408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sz="7000" b="1">
                <a:latin typeface="Cabin"/>
                <a:ea typeface="Cabin"/>
                <a:cs typeface="Cabin"/>
                <a:sym typeface="Cab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body" idx="8"/>
          </p:nvPr>
        </p:nvSpPr>
        <p:spPr>
          <a:xfrm>
            <a:off x="4871314" y="3858610"/>
            <a:ext cx="2944368" cy="32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body" idx="9"/>
          </p:nvPr>
        </p:nvSpPr>
        <p:spPr>
          <a:xfrm>
            <a:off x="8515702" y="4271296"/>
            <a:ext cx="2944368" cy="141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13"/>
          <p:cNvSpPr>
            <a:spLocks noGrp="1"/>
          </p:cNvSpPr>
          <p:nvPr>
            <p:ph type="body" idx="13"/>
          </p:nvPr>
        </p:nvSpPr>
        <p:spPr>
          <a:xfrm>
            <a:off x="8515702" y="2760518"/>
            <a:ext cx="978408" cy="978408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sz="7000" b="1">
                <a:latin typeface="Cabin"/>
                <a:ea typeface="Cabin"/>
                <a:cs typeface="Cabin"/>
                <a:sym typeface="Cab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13"/>
          <p:cNvSpPr txBox="1">
            <a:spLocks noGrp="1"/>
          </p:cNvSpPr>
          <p:nvPr>
            <p:ph type="body" idx="14"/>
          </p:nvPr>
        </p:nvSpPr>
        <p:spPr>
          <a:xfrm>
            <a:off x="8515702" y="3858610"/>
            <a:ext cx="2944368" cy="32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cxnSp>
        <p:nvCxnSpPr>
          <p:cNvPr id="280" name="Google Shape;280;p13"/>
          <p:cNvCxnSpPr/>
          <p:nvPr/>
        </p:nvCxnSpPr>
        <p:spPr>
          <a:xfrm>
            <a:off x="2205335" y="3256107"/>
            <a:ext cx="266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1" name="Google Shape;281;p13"/>
          <p:cNvCxnSpPr/>
          <p:nvPr/>
        </p:nvCxnSpPr>
        <p:spPr>
          <a:xfrm>
            <a:off x="5849839" y="3255785"/>
            <a:ext cx="266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Comparison">
  <p:cSld name="Numbers Comparison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4" name="Google Shape;284;p14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4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4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7" name="Google Shape;287;p14"/>
          <p:cNvSpPr txBox="1">
            <a:spLocks noGrp="1"/>
          </p:cNvSpPr>
          <p:nvPr>
            <p:ph type="title"/>
          </p:nvPr>
        </p:nvSpPr>
        <p:spPr>
          <a:xfrm>
            <a:off x="4292016" y="707529"/>
            <a:ext cx="7118056" cy="569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bin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14"/>
          <p:cNvSpPr txBox="1">
            <a:spLocks noGrp="1"/>
          </p:cNvSpPr>
          <p:nvPr>
            <p:ph type="body" idx="1"/>
          </p:nvPr>
        </p:nvSpPr>
        <p:spPr>
          <a:xfrm>
            <a:off x="4292016" y="1625821"/>
            <a:ext cx="7096709" cy="978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14"/>
          <p:cNvSpPr>
            <a:spLocks noGrp="1"/>
          </p:cNvSpPr>
          <p:nvPr>
            <p:ph type="pic" idx="2"/>
          </p:nvPr>
        </p:nvSpPr>
        <p:spPr>
          <a:xfrm>
            <a:off x="831850" y="859665"/>
            <a:ext cx="1078992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grpSp>
        <p:nvGrpSpPr>
          <p:cNvPr id="290" name="Google Shape;290;p14"/>
          <p:cNvGrpSpPr/>
          <p:nvPr/>
        </p:nvGrpSpPr>
        <p:grpSpPr>
          <a:xfrm flipH="1">
            <a:off x="4314482" y="1375202"/>
            <a:ext cx="7877174" cy="100800"/>
            <a:chOff x="245726" y="3240138"/>
            <a:chExt cx="4015800" cy="100800"/>
          </a:xfrm>
        </p:grpSpPr>
        <p:cxnSp>
          <p:nvCxnSpPr>
            <p:cNvPr id="291" name="Google Shape;291;p14"/>
            <p:cNvCxnSpPr>
              <a:endCxn id="292" idx="6"/>
            </p:cNvCxnSpPr>
            <p:nvPr/>
          </p:nvCxnSpPr>
          <p:spPr>
            <a:xfrm>
              <a:off x="245726" y="3290538"/>
              <a:ext cx="4015800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92" name="Google Shape;292;p14"/>
            <p:cNvSpPr/>
            <p:nvPr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293" name="Google Shape;293;p14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14"/>
          <p:cNvSpPr/>
          <p:nvPr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95" name="Google Shape;295;p14"/>
          <p:cNvCxnSpPr/>
          <p:nvPr/>
        </p:nvCxnSpPr>
        <p:spPr>
          <a:xfrm rot="10800000" flipH="1">
            <a:off x="0" y="6020920"/>
            <a:ext cx="803275" cy="468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6" name="Google Shape;296;p14"/>
          <p:cNvSpPr/>
          <p:nvPr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7" name="Google Shape;297;p14"/>
          <p:cNvSpPr txBox="1">
            <a:spLocks noGrp="1"/>
          </p:cNvSpPr>
          <p:nvPr>
            <p:ph type="body" idx="3"/>
          </p:nvPr>
        </p:nvSpPr>
        <p:spPr>
          <a:xfrm>
            <a:off x="783723" y="3301941"/>
            <a:ext cx="3408243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sz="7000" b="1">
                <a:latin typeface="Cabin"/>
                <a:ea typeface="Cabin"/>
                <a:cs typeface="Cabin"/>
                <a:sym typeface="Cab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8" name="Google Shape;298;p14"/>
          <p:cNvSpPr txBox="1">
            <a:spLocks noGrp="1"/>
          </p:cNvSpPr>
          <p:nvPr>
            <p:ph type="body" idx="4"/>
          </p:nvPr>
        </p:nvSpPr>
        <p:spPr>
          <a:xfrm>
            <a:off x="5716329" y="3394494"/>
            <a:ext cx="5678300" cy="978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14"/>
          <p:cNvSpPr txBox="1">
            <a:spLocks noGrp="1"/>
          </p:cNvSpPr>
          <p:nvPr>
            <p:ph type="body" idx="5"/>
          </p:nvPr>
        </p:nvSpPr>
        <p:spPr>
          <a:xfrm>
            <a:off x="4292016" y="3394494"/>
            <a:ext cx="1399099" cy="978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14"/>
          <p:cNvSpPr txBox="1">
            <a:spLocks noGrp="1"/>
          </p:cNvSpPr>
          <p:nvPr>
            <p:ph type="body" idx="6"/>
          </p:nvPr>
        </p:nvSpPr>
        <p:spPr>
          <a:xfrm>
            <a:off x="783723" y="4594663"/>
            <a:ext cx="3408243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sz="7000" b="1">
                <a:latin typeface="Cabin"/>
                <a:ea typeface="Cabin"/>
                <a:cs typeface="Cabin"/>
                <a:sym typeface="Cab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14"/>
          <p:cNvSpPr txBox="1">
            <a:spLocks noGrp="1"/>
          </p:cNvSpPr>
          <p:nvPr>
            <p:ph type="body" idx="7"/>
          </p:nvPr>
        </p:nvSpPr>
        <p:spPr>
          <a:xfrm>
            <a:off x="5716329" y="4687216"/>
            <a:ext cx="5678300" cy="978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14"/>
          <p:cNvSpPr txBox="1">
            <a:spLocks noGrp="1"/>
          </p:cNvSpPr>
          <p:nvPr>
            <p:ph type="body" idx="8"/>
          </p:nvPr>
        </p:nvSpPr>
        <p:spPr>
          <a:xfrm>
            <a:off x="4292016" y="4687216"/>
            <a:ext cx="1399099" cy="978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Layout with circles">
  <p:cSld name="Content Layout with circle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5" name="Google Shape;305;p15"/>
          <p:cNvSpPr txBox="1">
            <a:spLocks noGrp="1"/>
          </p:cNvSpPr>
          <p:nvPr>
            <p:ph type="title"/>
          </p:nvPr>
        </p:nvSpPr>
        <p:spPr>
          <a:xfrm>
            <a:off x="803276" y="3242645"/>
            <a:ext cx="4464049" cy="117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bin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body" idx="1"/>
          </p:nvPr>
        </p:nvSpPr>
        <p:spPr>
          <a:xfrm>
            <a:off x="826770" y="4872948"/>
            <a:ext cx="4443165" cy="882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0" name="Google Shape;310;p15"/>
          <p:cNvSpPr>
            <a:spLocks noGrp="1"/>
          </p:cNvSpPr>
          <p:nvPr>
            <p:ph type="pic" idx="2"/>
          </p:nvPr>
        </p:nvSpPr>
        <p:spPr>
          <a:xfrm>
            <a:off x="831850" y="859665"/>
            <a:ext cx="1078992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grpSp>
        <p:nvGrpSpPr>
          <p:cNvPr id="311" name="Google Shape;311;p15"/>
          <p:cNvGrpSpPr/>
          <p:nvPr/>
        </p:nvGrpSpPr>
        <p:grpSpPr>
          <a:xfrm>
            <a:off x="0" y="4581382"/>
            <a:ext cx="4370400" cy="100800"/>
            <a:chOff x="-1228304" y="3240138"/>
            <a:chExt cx="4370400" cy="100800"/>
          </a:xfrm>
        </p:grpSpPr>
        <p:cxnSp>
          <p:nvCxnSpPr>
            <p:cNvPr id="312" name="Google Shape;312;p15"/>
            <p:cNvCxnSpPr/>
            <p:nvPr/>
          </p:nvCxnSpPr>
          <p:spPr>
            <a:xfrm>
              <a:off x="-1228304" y="3290538"/>
              <a:ext cx="4320000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13" name="Google Shape;313;p15"/>
            <p:cNvSpPr/>
            <p:nvPr/>
          </p:nvSpPr>
          <p:spPr>
            <a:xfrm>
              <a:off x="3041296" y="3240138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14" name="Google Shape;314;p15"/>
          <p:cNvSpPr txBox="1">
            <a:spLocks noGrp="1"/>
          </p:cNvSpPr>
          <p:nvPr>
            <p:ph type="body" idx="3"/>
          </p:nvPr>
        </p:nvSpPr>
        <p:spPr>
          <a:xfrm>
            <a:off x="5533023" y="4551485"/>
            <a:ext cx="5855702" cy="1208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5"/>
          <p:cNvSpPr/>
          <p:nvPr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16" name="Google Shape;316;p15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7" name="Google Shape;317;p15"/>
          <p:cNvSpPr/>
          <p:nvPr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18" name="Google Shape;318;p15"/>
          <p:cNvCxnSpPr/>
          <p:nvPr/>
        </p:nvCxnSpPr>
        <p:spPr>
          <a:xfrm rot="10800000" flipH="1">
            <a:off x="0" y="6020920"/>
            <a:ext cx="803275" cy="468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9" name="Google Shape;319;p15"/>
          <p:cNvSpPr/>
          <p:nvPr/>
        </p:nvSpPr>
        <p:spPr>
          <a:xfrm>
            <a:off x="3616960" y="859665"/>
            <a:ext cx="2121408" cy="2121408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0" name="Google Shape;320;p15"/>
          <p:cNvSpPr/>
          <p:nvPr/>
        </p:nvSpPr>
        <p:spPr>
          <a:xfrm>
            <a:off x="5522965" y="836613"/>
            <a:ext cx="2816352" cy="281635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1" name="Google Shape;321;p15"/>
          <p:cNvSpPr/>
          <p:nvPr/>
        </p:nvSpPr>
        <p:spPr>
          <a:xfrm>
            <a:off x="8123915" y="859665"/>
            <a:ext cx="3273552" cy="327355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2" name="Google Shape;322;p15"/>
          <p:cNvSpPr txBox="1">
            <a:spLocks noGrp="1"/>
          </p:cNvSpPr>
          <p:nvPr>
            <p:ph type="body" idx="4"/>
          </p:nvPr>
        </p:nvSpPr>
        <p:spPr>
          <a:xfrm>
            <a:off x="3851931" y="1382322"/>
            <a:ext cx="1681092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sz="7000" b="1">
                <a:latin typeface="Cabin"/>
                <a:ea typeface="Cabin"/>
                <a:cs typeface="Cabin"/>
                <a:sym typeface="Cab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3" name="Google Shape;323;p15"/>
          <p:cNvSpPr txBox="1">
            <a:spLocks noGrp="1"/>
          </p:cNvSpPr>
          <p:nvPr>
            <p:ph type="body" idx="5"/>
          </p:nvPr>
        </p:nvSpPr>
        <p:spPr>
          <a:xfrm>
            <a:off x="3927524" y="2363691"/>
            <a:ext cx="1519848" cy="61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5"/>
          <p:cNvSpPr txBox="1">
            <a:spLocks noGrp="1"/>
          </p:cNvSpPr>
          <p:nvPr>
            <p:ph type="body" idx="6"/>
          </p:nvPr>
        </p:nvSpPr>
        <p:spPr>
          <a:xfrm>
            <a:off x="3806132" y="1185842"/>
            <a:ext cx="1519848" cy="250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p15"/>
          <p:cNvSpPr txBox="1">
            <a:spLocks noGrp="1"/>
          </p:cNvSpPr>
          <p:nvPr>
            <p:ph type="body" idx="7"/>
          </p:nvPr>
        </p:nvSpPr>
        <p:spPr>
          <a:xfrm>
            <a:off x="6113495" y="1767897"/>
            <a:ext cx="1681092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sz="7000" b="1">
                <a:latin typeface="Cabin"/>
                <a:ea typeface="Cabin"/>
                <a:cs typeface="Cabin"/>
                <a:sym typeface="Cab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6" name="Google Shape;326;p15"/>
          <p:cNvSpPr txBox="1">
            <a:spLocks noGrp="1"/>
          </p:cNvSpPr>
          <p:nvPr>
            <p:ph type="body" idx="8"/>
          </p:nvPr>
        </p:nvSpPr>
        <p:spPr>
          <a:xfrm>
            <a:off x="6189088" y="2753338"/>
            <a:ext cx="1519848" cy="61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15"/>
          <p:cNvSpPr txBox="1">
            <a:spLocks noGrp="1"/>
          </p:cNvSpPr>
          <p:nvPr>
            <p:ph type="body" idx="9"/>
          </p:nvPr>
        </p:nvSpPr>
        <p:spPr>
          <a:xfrm>
            <a:off x="6067696" y="1537655"/>
            <a:ext cx="1519848" cy="250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328" name="Google Shape;328;p15"/>
          <p:cNvSpPr txBox="1">
            <a:spLocks noGrp="1"/>
          </p:cNvSpPr>
          <p:nvPr>
            <p:ph type="body" idx="13"/>
          </p:nvPr>
        </p:nvSpPr>
        <p:spPr>
          <a:xfrm>
            <a:off x="8714444" y="2049128"/>
            <a:ext cx="2010420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sz="7000" b="1">
                <a:latin typeface="Cabin"/>
                <a:ea typeface="Cabin"/>
                <a:cs typeface="Cabin"/>
                <a:sym typeface="Cab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" name="Google Shape;329;p15"/>
          <p:cNvSpPr txBox="1">
            <a:spLocks noGrp="1"/>
          </p:cNvSpPr>
          <p:nvPr>
            <p:ph type="body" idx="14"/>
          </p:nvPr>
        </p:nvSpPr>
        <p:spPr>
          <a:xfrm>
            <a:off x="8981735" y="3034569"/>
            <a:ext cx="1519848" cy="61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15"/>
          <p:cNvSpPr txBox="1">
            <a:spLocks noGrp="1"/>
          </p:cNvSpPr>
          <p:nvPr>
            <p:ph type="body" idx="15"/>
          </p:nvPr>
        </p:nvSpPr>
        <p:spPr>
          <a:xfrm>
            <a:off x="9089050" y="1818886"/>
            <a:ext cx="1519848" cy="250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with Subtitle">
  <p:cSld name="Two Content with Subtitle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3" name="Google Shape;333;p16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16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6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6" name="Google Shape;336;p16"/>
          <p:cNvSpPr txBox="1">
            <a:spLocks noGrp="1"/>
          </p:cNvSpPr>
          <p:nvPr>
            <p:ph type="title"/>
          </p:nvPr>
        </p:nvSpPr>
        <p:spPr>
          <a:xfrm>
            <a:off x="6096000" y="707529"/>
            <a:ext cx="5314072" cy="569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bin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16"/>
          <p:cNvSpPr txBox="1">
            <a:spLocks noGrp="1"/>
          </p:cNvSpPr>
          <p:nvPr>
            <p:ph type="body" idx="1"/>
          </p:nvPr>
        </p:nvSpPr>
        <p:spPr>
          <a:xfrm>
            <a:off x="6096000" y="1625821"/>
            <a:ext cx="5292725" cy="978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6"/>
          <p:cNvSpPr>
            <a:spLocks noGrp="1"/>
          </p:cNvSpPr>
          <p:nvPr>
            <p:ph type="pic" idx="2"/>
          </p:nvPr>
        </p:nvSpPr>
        <p:spPr>
          <a:xfrm>
            <a:off x="831850" y="859665"/>
            <a:ext cx="1078992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grpSp>
        <p:nvGrpSpPr>
          <p:cNvPr id="339" name="Google Shape;339;p16"/>
          <p:cNvGrpSpPr/>
          <p:nvPr/>
        </p:nvGrpSpPr>
        <p:grpSpPr>
          <a:xfrm flipH="1">
            <a:off x="6095999" y="1383372"/>
            <a:ext cx="6096000" cy="100800"/>
            <a:chOff x="646015" y="3248308"/>
            <a:chExt cx="3107749" cy="100800"/>
          </a:xfrm>
        </p:grpSpPr>
        <p:cxnSp>
          <p:nvCxnSpPr>
            <p:cNvPr id="340" name="Google Shape;340;p16"/>
            <p:cNvCxnSpPr/>
            <p:nvPr/>
          </p:nvCxnSpPr>
          <p:spPr>
            <a:xfrm>
              <a:off x="646015" y="3290538"/>
              <a:ext cx="3107749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41" name="Google Shape;341;p16"/>
            <p:cNvSpPr/>
            <p:nvPr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342" name="Google Shape;342;p16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3" name="Google Shape;343;p16"/>
          <p:cNvSpPr/>
          <p:nvPr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44" name="Google Shape;344;p16"/>
          <p:cNvCxnSpPr/>
          <p:nvPr/>
        </p:nvCxnSpPr>
        <p:spPr>
          <a:xfrm rot="10800000" flipH="1">
            <a:off x="0" y="6020920"/>
            <a:ext cx="803275" cy="468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5" name="Google Shape;345;p16"/>
          <p:cNvSpPr/>
          <p:nvPr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6" name="Google Shape;346;p16"/>
          <p:cNvSpPr txBox="1">
            <a:spLocks noGrp="1"/>
          </p:cNvSpPr>
          <p:nvPr>
            <p:ph type="body" idx="3"/>
          </p:nvPr>
        </p:nvSpPr>
        <p:spPr>
          <a:xfrm>
            <a:off x="831851" y="3335524"/>
            <a:ext cx="4817836" cy="224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347" name="Google Shape;347;p16"/>
          <p:cNvSpPr txBox="1">
            <a:spLocks noGrp="1"/>
          </p:cNvSpPr>
          <p:nvPr>
            <p:ph type="body" idx="4"/>
          </p:nvPr>
        </p:nvSpPr>
        <p:spPr>
          <a:xfrm>
            <a:off x="831850" y="2905291"/>
            <a:ext cx="291573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16"/>
          <p:cNvSpPr txBox="1">
            <a:spLocks noGrp="1"/>
          </p:cNvSpPr>
          <p:nvPr>
            <p:ph type="body" idx="5"/>
          </p:nvPr>
        </p:nvSpPr>
        <p:spPr>
          <a:xfrm>
            <a:off x="6098826" y="3335524"/>
            <a:ext cx="5311245" cy="224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349" name="Google Shape;349;p16"/>
          <p:cNvSpPr txBox="1">
            <a:spLocks noGrp="1"/>
          </p:cNvSpPr>
          <p:nvPr>
            <p:ph type="body" idx="6"/>
          </p:nvPr>
        </p:nvSpPr>
        <p:spPr>
          <a:xfrm>
            <a:off x="6098826" y="2905291"/>
            <a:ext cx="291573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Layout">
  <p:cSld name="Chart Layout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2" name="Google Shape;352;p17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7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7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5" name="Google Shape;355;p17"/>
          <p:cNvSpPr txBox="1">
            <a:spLocks noGrp="1"/>
          </p:cNvSpPr>
          <p:nvPr>
            <p:ph type="title"/>
          </p:nvPr>
        </p:nvSpPr>
        <p:spPr>
          <a:xfrm>
            <a:off x="806105" y="707529"/>
            <a:ext cx="3704150" cy="569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bin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6" name="Google Shape;356;p17"/>
          <p:cNvGrpSpPr/>
          <p:nvPr/>
        </p:nvGrpSpPr>
        <p:grpSpPr>
          <a:xfrm>
            <a:off x="-6" y="1374243"/>
            <a:ext cx="4319045" cy="100800"/>
            <a:chOff x="646012" y="3239179"/>
            <a:chExt cx="2201856" cy="100800"/>
          </a:xfrm>
        </p:grpSpPr>
        <p:cxnSp>
          <p:nvCxnSpPr>
            <p:cNvPr id="357" name="Google Shape;357;p17"/>
            <p:cNvCxnSpPr/>
            <p:nvPr/>
          </p:nvCxnSpPr>
          <p:spPr>
            <a:xfrm>
              <a:off x="646012" y="3290538"/>
              <a:ext cx="2165636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58" name="Google Shape;358;p17"/>
            <p:cNvSpPr/>
            <p:nvPr/>
          </p:nvSpPr>
          <p:spPr>
            <a:xfrm>
              <a:off x="2796480" y="3239179"/>
              <a:ext cx="51388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359" name="Google Shape;359;p17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0" name="Google Shape;360;p17"/>
          <p:cNvSpPr/>
          <p:nvPr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61" name="Google Shape;361;p17"/>
          <p:cNvCxnSpPr/>
          <p:nvPr/>
        </p:nvCxnSpPr>
        <p:spPr>
          <a:xfrm rot="10800000" flipH="1">
            <a:off x="0" y="6020920"/>
            <a:ext cx="803275" cy="468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2" name="Google Shape;362;p17"/>
          <p:cNvSpPr/>
          <p:nvPr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3" name="Google Shape;363;p17" descr="Competitors logos quadrant"/>
          <p:cNvSpPr>
            <a:spLocks noGrp="1"/>
          </p:cNvSpPr>
          <p:nvPr>
            <p:ph type="pic" idx="2"/>
          </p:nvPr>
        </p:nvSpPr>
        <p:spPr>
          <a:xfrm>
            <a:off x="3928670" y="2872719"/>
            <a:ext cx="1772153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64" name="Google Shape;364;p17" descr="Competitors logos quadrant"/>
          <p:cNvSpPr>
            <a:spLocks noGrp="1"/>
          </p:cNvSpPr>
          <p:nvPr>
            <p:ph type="pic" idx="3"/>
          </p:nvPr>
        </p:nvSpPr>
        <p:spPr>
          <a:xfrm>
            <a:off x="806105" y="2171148"/>
            <a:ext cx="1655064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65" name="Google Shape;365;p17" descr="Competitors logos quadrant"/>
          <p:cNvSpPr>
            <a:spLocks noGrp="1"/>
          </p:cNvSpPr>
          <p:nvPr>
            <p:ph type="pic" idx="4"/>
          </p:nvPr>
        </p:nvSpPr>
        <p:spPr>
          <a:xfrm>
            <a:off x="2729582" y="4456262"/>
            <a:ext cx="1772153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66" name="Google Shape;366;p17" descr="Competitors logos quadrant"/>
          <p:cNvSpPr>
            <a:spLocks noGrp="1"/>
          </p:cNvSpPr>
          <p:nvPr>
            <p:ph type="pic" idx="5"/>
          </p:nvPr>
        </p:nvSpPr>
        <p:spPr>
          <a:xfrm>
            <a:off x="6829546" y="2770168"/>
            <a:ext cx="1772153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67" name="Google Shape;367;p17" descr="Competitors logos quadrant"/>
          <p:cNvSpPr>
            <a:spLocks noGrp="1"/>
          </p:cNvSpPr>
          <p:nvPr>
            <p:ph type="pic" idx="6"/>
          </p:nvPr>
        </p:nvSpPr>
        <p:spPr>
          <a:xfrm>
            <a:off x="6610067" y="4588832"/>
            <a:ext cx="1772153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68" name="Google Shape;368;p17" descr="Competitors logos quadrant"/>
          <p:cNvSpPr>
            <a:spLocks noGrp="1"/>
          </p:cNvSpPr>
          <p:nvPr>
            <p:ph type="pic" idx="7"/>
          </p:nvPr>
        </p:nvSpPr>
        <p:spPr>
          <a:xfrm>
            <a:off x="9571158" y="4977452"/>
            <a:ext cx="1772153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69" name="Google Shape;369;p17"/>
          <p:cNvSpPr txBox="1">
            <a:spLocks noGrp="1"/>
          </p:cNvSpPr>
          <p:nvPr>
            <p:ph type="body" idx="1"/>
          </p:nvPr>
        </p:nvSpPr>
        <p:spPr>
          <a:xfrm>
            <a:off x="789869" y="3642757"/>
            <a:ext cx="2741612" cy="248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 b="1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 b="1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0" name="Google Shape;370;p17"/>
          <p:cNvSpPr txBox="1">
            <a:spLocks noGrp="1"/>
          </p:cNvSpPr>
          <p:nvPr>
            <p:ph type="body" idx="8"/>
          </p:nvPr>
        </p:nvSpPr>
        <p:spPr>
          <a:xfrm>
            <a:off x="6315481" y="5884080"/>
            <a:ext cx="2741612" cy="248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 b="1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 b="1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1" name="Google Shape;371;p17"/>
          <p:cNvSpPr txBox="1">
            <a:spLocks noGrp="1"/>
          </p:cNvSpPr>
          <p:nvPr>
            <p:ph type="body" idx="9"/>
          </p:nvPr>
        </p:nvSpPr>
        <p:spPr>
          <a:xfrm>
            <a:off x="6315481" y="1343118"/>
            <a:ext cx="2741612" cy="248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 b="1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 b="1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2" name="Google Shape;372;p17"/>
          <p:cNvSpPr>
            <a:spLocks noGrp="1"/>
          </p:cNvSpPr>
          <p:nvPr>
            <p:ph type="pic" idx="13"/>
          </p:nvPr>
        </p:nvSpPr>
        <p:spPr>
          <a:xfrm>
            <a:off x="9417999" y="1977257"/>
            <a:ext cx="1481328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373" name="Google Shape;373;p17"/>
          <p:cNvSpPr txBox="1">
            <a:spLocks noGrp="1"/>
          </p:cNvSpPr>
          <p:nvPr>
            <p:ph type="body" idx="14"/>
          </p:nvPr>
        </p:nvSpPr>
        <p:spPr>
          <a:xfrm>
            <a:off x="8651686" y="3642757"/>
            <a:ext cx="2741612" cy="248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 b="1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 b="1"/>
            </a:lvl4pPr>
            <a:lvl5pPr marL="2286000" lvl="4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74" name="Google Shape;374;p17"/>
          <p:cNvGrpSpPr/>
          <p:nvPr/>
        </p:nvGrpSpPr>
        <p:grpSpPr>
          <a:xfrm>
            <a:off x="6045600" y="1376748"/>
            <a:ext cx="100800" cy="5481252"/>
            <a:chOff x="6045600" y="1376748"/>
            <a:chExt cx="100800" cy="5481252"/>
          </a:xfrm>
        </p:grpSpPr>
        <p:cxnSp>
          <p:nvCxnSpPr>
            <p:cNvPr id="375" name="Google Shape;375;p17"/>
            <p:cNvCxnSpPr/>
            <p:nvPr/>
          </p:nvCxnSpPr>
          <p:spPr>
            <a:xfrm rot="-5400000">
              <a:off x="3389377" y="4151376"/>
              <a:ext cx="5413248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76" name="Google Shape;376;p17"/>
            <p:cNvSpPr/>
            <p:nvPr/>
          </p:nvSpPr>
          <p:spPr>
            <a:xfrm>
              <a:off x="6045600" y="1376748"/>
              <a:ext cx="100800" cy="100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77" name="Google Shape;377;p17"/>
          <p:cNvGrpSpPr/>
          <p:nvPr/>
        </p:nvGrpSpPr>
        <p:grpSpPr>
          <a:xfrm rot="5400000">
            <a:off x="5669857" y="-1673474"/>
            <a:ext cx="100800" cy="11440514"/>
            <a:chOff x="6045600" y="1329588"/>
            <a:chExt cx="100800" cy="11440514"/>
          </a:xfrm>
        </p:grpSpPr>
        <p:cxnSp>
          <p:nvCxnSpPr>
            <p:cNvPr id="378" name="Google Shape;378;p17"/>
            <p:cNvCxnSpPr/>
            <p:nvPr/>
          </p:nvCxnSpPr>
          <p:spPr>
            <a:xfrm rot="-5400000">
              <a:off x="408032" y="7082102"/>
              <a:ext cx="11376000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79" name="Google Shape;379;p17"/>
            <p:cNvSpPr/>
            <p:nvPr/>
          </p:nvSpPr>
          <p:spPr>
            <a:xfrm>
              <a:off x="6045600" y="1329588"/>
              <a:ext cx="100800" cy="100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ection Content Layout">
  <p:cSld name="Three Section Content Layout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2" name="Google Shape;382;p18"/>
          <p:cNvSpPr txBox="1">
            <a:spLocks noGrp="1"/>
          </p:cNvSpPr>
          <p:nvPr>
            <p:ph type="title"/>
          </p:nvPr>
        </p:nvSpPr>
        <p:spPr>
          <a:xfrm>
            <a:off x="803277" y="1512271"/>
            <a:ext cx="2828198" cy="128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bin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18"/>
          <p:cNvSpPr txBox="1">
            <a:spLocks noGrp="1"/>
          </p:cNvSpPr>
          <p:nvPr>
            <p:ph type="body" idx="1"/>
          </p:nvPr>
        </p:nvSpPr>
        <p:spPr>
          <a:xfrm>
            <a:off x="826771" y="3148315"/>
            <a:ext cx="2216876" cy="209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18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8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18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7" name="Google Shape;387;p18"/>
          <p:cNvSpPr>
            <a:spLocks noGrp="1"/>
          </p:cNvSpPr>
          <p:nvPr>
            <p:ph type="pic" idx="2"/>
          </p:nvPr>
        </p:nvSpPr>
        <p:spPr>
          <a:xfrm>
            <a:off x="831850" y="859665"/>
            <a:ext cx="1078992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grpSp>
        <p:nvGrpSpPr>
          <p:cNvPr id="388" name="Google Shape;388;p18"/>
          <p:cNvGrpSpPr/>
          <p:nvPr/>
        </p:nvGrpSpPr>
        <p:grpSpPr>
          <a:xfrm>
            <a:off x="0" y="2897696"/>
            <a:ext cx="3360726" cy="100800"/>
            <a:chOff x="0" y="3240138"/>
            <a:chExt cx="3360726" cy="100800"/>
          </a:xfrm>
        </p:grpSpPr>
        <p:cxnSp>
          <p:nvCxnSpPr>
            <p:cNvPr id="389" name="Google Shape;389;p18"/>
            <p:cNvCxnSpPr/>
            <p:nvPr/>
          </p:nvCxnSpPr>
          <p:spPr>
            <a:xfrm>
              <a:off x="0" y="3290538"/>
              <a:ext cx="3276000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90" name="Google Shape;390;p18"/>
            <p:cNvSpPr/>
            <p:nvPr/>
          </p:nvSpPr>
          <p:spPr>
            <a:xfrm>
              <a:off x="3259926" y="3240138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91" name="Google Shape;391;p18"/>
          <p:cNvSpPr/>
          <p:nvPr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92" name="Google Shape;392;p18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3" name="Google Shape;393;p18"/>
          <p:cNvSpPr/>
          <p:nvPr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94" name="Google Shape;394;p18"/>
          <p:cNvCxnSpPr/>
          <p:nvPr/>
        </p:nvCxnSpPr>
        <p:spPr>
          <a:xfrm rot="10800000" flipH="1">
            <a:off x="0" y="6020920"/>
            <a:ext cx="803275" cy="468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5" name="Google Shape;395;p18"/>
          <p:cNvSpPr>
            <a:spLocks noGrp="1"/>
          </p:cNvSpPr>
          <p:nvPr>
            <p:ph type="body" idx="3"/>
          </p:nvPr>
        </p:nvSpPr>
        <p:spPr>
          <a:xfrm>
            <a:off x="4475261" y="2631676"/>
            <a:ext cx="978408" cy="978408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7200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sz="7000" b="1">
                <a:latin typeface="Cabin"/>
                <a:ea typeface="Cabin"/>
                <a:cs typeface="Cabin"/>
                <a:sym typeface="Cab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6" name="Google Shape;396;p18"/>
          <p:cNvSpPr>
            <a:spLocks noGrp="1"/>
          </p:cNvSpPr>
          <p:nvPr>
            <p:ph type="body" idx="4"/>
          </p:nvPr>
        </p:nvSpPr>
        <p:spPr>
          <a:xfrm>
            <a:off x="7436251" y="2015540"/>
            <a:ext cx="978408" cy="978408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sz="7000" b="1">
                <a:latin typeface="Cabin"/>
                <a:ea typeface="Cabin"/>
                <a:cs typeface="Cabin"/>
                <a:sym typeface="Cab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7" name="Google Shape;397;p18"/>
          <p:cNvSpPr>
            <a:spLocks noGrp="1"/>
          </p:cNvSpPr>
          <p:nvPr>
            <p:ph type="body" idx="5"/>
          </p:nvPr>
        </p:nvSpPr>
        <p:spPr>
          <a:xfrm>
            <a:off x="10397240" y="1239687"/>
            <a:ext cx="978408" cy="978408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600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sz="7000" b="1">
                <a:latin typeface="Cabin"/>
                <a:ea typeface="Cabin"/>
                <a:cs typeface="Cabin"/>
                <a:sym typeface="Cab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98" name="Google Shape;398;p18"/>
          <p:cNvCxnSpPr/>
          <p:nvPr/>
        </p:nvCxnSpPr>
        <p:spPr>
          <a:xfrm rot="-5400000">
            <a:off x="4068065" y="1728891"/>
            <a:ext cx="179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99" name="Google Shape;399;p18"/>
          <p:cNvCxnSpPr/>
          <p:nvPr/>
        </p:nvCxnSpPr>
        <p:spPr>
          <a:xfrm>
            <a:off x="4964465" y="836613"/>
            <a:ext cx="592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0" name="Google Shape;400;p18"/>
          <p:cNvCxnSpPr/>
          <p:nvPr/>
        </p:nvCxnSpPr>
        <p:spPr>
          <a:xfrm rot="-5400000">
            <a:off x="10688444" y="1030491"/>
            <a:ext cx="396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1" name="Google Shape;401;p18"/>
          <p:cNvCxnSpPr/>
          <p:nvPr/>
        </p:nvCxnSpPr>
        <p:spPr>
          <a:xfrm rot="10800000">
            <a:off x="7925455" y="837355"/>
            <a:ext cx="0" cy="11781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2" name="Google Shape;402;p18"/>
          <p:cNvSpPr txBox="1">
            <a:spLocks noGrp="1"/>
          </p:cNvSpPr>
          <p:nvPr>
            <p:ph type="body" idx="6"/>
          </p:nvPr>
        </p:nvSpPr>
        <p:spPr>
          <a:xfrm>
            <a:off x="3151266" y="4543170"/>
            <a:ext cx="2589369" cy="1280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403" name="Google Shape;403;p18"/>
          <p:cNvSpPr txBox="1">
            <a:spLocks noGrp="1"/>
          </p:cNvSpPr>
          <p:nvPr>
            <p:ph type="body" idx="7"/>
          </p:nvPr>
        </p:nvSpPr>
        <p:spPr>
          <a:xfrm>
            <a:off x="3151265" y="4246467"/>
            <a:ext cx="2415199" cy="236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sz="1600" b="0" i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18"/>
          <p:cNvSpPr txBox="1">
            <a:spLocks noGrp="1"/>
          </p:cNvSpPr>
          <p:nvPr>
            <p:ph type="body" idx="8"/>
          </p:nvPr>
        </p:nvSpPr>
        <p:spPr>
          <a:xfrm>
            <a:off x="3151265" y="3883902"/>
            <a:ext cx="2415199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405" name="Google Shape;405;p18"/>
          <p:cNvSpPr txBox="1">
            <a:spLocks noGrp="1"/>
          </p:cNvSpPr>
          <p:nvPr>
            <p:ph type="body" idx="9"/>
          </p:nvPr>
        </p:nvSpPr>
        <p:spPr>
          <a:xfrm>
            <a:off x="6048861" y="3849559"/>
            <a:ext cx="2589369" cy="1786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406" name="Google Shape;406;p18"/>
          <p:cNvSpPr txBox="1">
            <a:spLocks noGrp="1"/>
          </p:cNvSpPr>
          <p:nvPr>
            <p:ph type="body" idx="13"/>
          </p:nvPr>
        </p:nvSpPr>
        <p:spPr>
          <a:xfrm>
            <a:off x="6048860" y="3552857"/>
            <a:ext cx="2415199" cy="236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sz="1600" b="0" i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407" name="Google Shape;407;p18"/>
          <p:cNvSpPr txBox="1">
            <a:spLocks noGrp="1"/>
          </p:cNvSpPr>
          <p:nvPr>
            <p:ph type="body" idx="14"/>
          </p:nvPr>
        </p:nvSpPr>
        <p:spPr>
          <a:xfrm>
            <a:off x="6048860" y="3190292"/>
            <a:ext cx="2415199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408" name="Google Shape;408;p18"/>
          <p:cNvSpPr txBox="1">
            <a:spLocks noGrp="1"/>
          </p:cNvSpPr>
          <p:nvPr>
            <p:ph type="body" idx="15"/>
          </p:nvPr>
        </p:nvSpPr>
        <p:spPr>
          <a:xfrm>
            <a:off x="8975159" y="3147170"/>
            <a:ext cx="2589369" cy="2311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409" name="Google Shape;409;p18"/>
          <p:cNvSpPr txBox="1">
            <a:spLocks noGrp="1"/>
          </p:cNvSpPr>
          <p:nvPr>
            <p:ph type="body" idx="16"/>
          </p:nvPr>
        </p:nvSpPr>
        <p:spPr>
          <a:xfrm>
            <a:off x="8975158" y="2850467"/>
            <a:ext cx="2415199" cy="236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sz="1600" b="0" i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410" name="Google Shape;410;p18"/>
          <p:cNvSpPr txBox="1">
            <a:spLocks noGrp="1"/>
          </p:cNvSpPr>
          <p:nvPr>
            <p:ph type="body" idx="17"/>
          </p:nvPr>
        </p:nvSpPr>
        <p:spPr>
          <a:xfrm>
            <a:off x="8975158" y="2487902"/>
            <a:ext cx="2415199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and Chart Content Layout">
  <p:cSld name="Table and Chart Content Layout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3" name="Google Shape;413;p19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19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19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6" name="Google Shape;416;p19"/>
          <p:cNvSpPr txBox="1">
            <a:spLocks noGrp="1"/>
          </p:cNvSpPr>
          <p:nvPr>
            <p:ph type="title"/>
          </p:nvPr>
        </p:nvSpPr>
        <p:spPr>
          <a:xfrm>
            <a:off x="6096000" y="707529"/>
            <a:ext cx="5314072" cy="569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bin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19"/>
          <p:cNvSpPr>
            <a:spLocks noGrp="1"/>
          </p:cNvSpPr>
          <p:nvPr>
            <p:ph type="pic" idx="2"/>
          </p:nvPr>
        </p:nvSpPr>
        <p:spPr>
          <a:xfrm>
            <a:off x="831850" y="859665"/>
            <a:ext cx="1078992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grpSp>
        <p:nvGrpSpPr>
          <p:cNvPr id="418" name="Google Shape;418;p19"/>
          <p:cNvGrpSpPr/>
          <p:nvPr/>
        </p:nvGrpSpPr>
        <p:grpSpPr>
          <a:xfrm flipH="1">
            <a:off x="6095999" y="1383372"/>
            <a:ext cx="6096000" cy="100800"/>
            <a:chOff x="646015" y="3248308"/>
            <a:chExt cx="3107749" cy="100800"/>
          </a:xfrm>
        </p:grpSpPr>
        <p:cxnSp>
          <p:nvCxnSpPr>
            <p:cNvPr id="419" name="Google Shape;419;p19"/>
            <p:cNvCxnSpPr/>
            <p:nvPr/>
          </p:nvCxnSpPr>
          <p:spPr>
            <a:xfrm>
              <a:off x="646015" y="3290538"/>
              <a:ext cx="3107749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20" name="Google Shape;420;p19"/>
            <p:cNvSpPr/>
            <p:nvPr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421" name="Google Shape;421;p19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2" name="Google Shape;422;p19"/>
          <p:cNvSpPr/>
          <p:nvPr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23" name="Google Shape;423;p19"/>
          <p:cNvCxnSpPr/>
          <p:nvPr/>
        </p:nvCxnSpPr>
        <p:spPr>
          <a:xfrm rot="10800000" flipH="1">
            <a:off x="0" y="6020920"/>
            <a:ext cx="803275" cy="468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4" name="Google Shape;424;p19"/>
          <p:cNvSpPr/>
          <p:nvPr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5" name="Google Shape;425;p19"/>
          <p:cNvSpPr txBox="1">
            <a:spLocks noGrp="1"/>
          </p:cNvSpPr>
          <p:nvPr>
            <p:ph type="body" idx="1"/>
          </p:nvPr>
        </p:nvSpPr>
        <p:spPr>
          <a:xfrm>
            <a:off x="831850" y="2031832"/>
            <a:ext cx="291573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426" name="Google Shape;426;p19"/>
          <p:cNvSpPr txBox="1">
            <a:spLocks noGrp="1"/>
          </p:cNvSpPr>
          <p:nvPr>
            <p:ph type="body" idx="3"/>
          </p:nvPr>
        </p:nvSpPr>
        <p:spPr>
          <a:xfrm>
            <a:off x="6096000" y="2031832"/>
            <a:ext cx="291573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19"/>
          <p:cNvSpPr txBox="1">
            <a:spLocks noGrp="1"/>
          </p:cNvSpPr>
          <p:nvPr>
            <p:ph type="body" idx="4"/>
          </p:nvPr>
        </p:nvSpPr>
        <p:spPr>
          <a:xfrm>
            <a:off x="803275" y="2524125"/>
            <a:ext cx="4970463" cy="293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8" name="Google Shape;428;p19"/>
          <p:cNvSpPr txBox="1">
            <a:spLocks noGrp="1"/>
          </p:cNvSpPr>
          <p:nvPr>
            <p:ph type="body" idx="5"/>
          </p:nvPr>
        </p:nvSpPr>
        <p:spPr>
          <a:xfrm>
            <a:off x="6096000" y="2524125"/>
            <a:ext cx="4970463" cy="293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Content Layout">
  <p:cSld name="Timeline Content Layout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1" name="Google Shape;431;p20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0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20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4" name="Google Shape;434;p20"/>
          <p:cNvSpPr txBox="1">
            <a:spLocks noGrp="1"/>
          </p:cNvSpPr>
          <p:nvPr>
            <p:ph type="title"/>
          </p:nvPr>
        </p:nvSpPr>
        <p:spPr>
          <a:xfrm>
            <a:off x="8736466" y="707529"/>
            <a:ext cx="2673606" cy="569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bin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20"/>
          <p:cNvSpPr txBox="1">
            <a:spLocks noGrp="1"/>
          </p:cNvSpPr>
          <p:nvPr>
            <p:ph type="body" idx="1"/>
          </p:nvPr>
        </p:nvSpPr>
        <p:spPr>
          <a:xfrm>
            <a:off x="9147803" y="1625821"/>
            <a:ext cx="2262267" cy="2021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436" name="Google Shape;436;p20"/>
          <p:cNvSpPr>
            <a:spLocks noGrp="1"/>
          </p:cNvSpPr>
          <p:nvPr>
            <p:ph type="pic" idx="2"/>
          </p:nvPr>
        </p:nvSpPr>
        <p:spPr>
          <a:xfrm>
            <a:off x="831850" y="859665"/>
            <a:ext cx="1078992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grpSp>
        <p:nvGrpSpPr>
          <p:cNvPr id="437" name="Google Shape;437;p20"/>
          <p:cNvGrpSpPr/>
          <p:nvPr/>
        </p:nvGrpSpPr>
        <p:grpSpPr>
          <a:xfrm flipH="1">
            <a:off x="9186215" y="1375202"/>
            <a:ext cx="3005785" cy="100800"/>
            <a:chOff x="2729180" y="3240138"/>
            <a:chExt cx="1532346" cy="100800"/>
          </a:xfrm>
        </p:grpSpPr>
        <p:cxnSp>
          <p:nvCxnSpPr>
            <p:cNvPr id="438" name="Google Shape;438;p20"/>
            <p:cNvCxnSpPr/>
            <p:nvPr/>
          </p:nvCxnSpPr>
          <p:spPr>
            <a:xfrm>
              <a:off x="2729180" y="3290538"/>
              <a:ext cx="1504927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39" name="Google Shape;439;p20"/>
            <p:cNvSpPr/>
            <p:nvPr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440" name="Google Shape;440;p20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1" name="Google Shape;441;p20"/>
          <p:cNvSpPr/>
          <p:nvPr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42" name="Google Shape;442;p20"/>
          <p:cNvCxnSpPr/>
          <p:nvPr/>
        </p:nvCxnSpPr>
        <p:spPr>
          <a:xfrm rot="10800000" flipH="1">
            <a:off x="0" y="6020920"/>
            <a:ext cx="803275" cy="468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3" name="Google Shape;443;p20"/>
          <p:cNvSpPr/>
          <p:nvPr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4" name="Google Shape;444;p20"/>
          <p:cNvSpPr txBox="1">
            <a:spLocks noGrp="1"/>
          </p:cNvSpPr>
          <p:nvPr>
            <p:ph type="body" idx="3"/>
          </p:nvPr>
        </p:nvSpPr>
        <p:spPr>
          <a:xfrm>
            <a:off x="2618284" y="685667"/>
            <a:ext cx="2616212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sz="7000" b="1">
                <a:latin typeface="Cabin"/>
                <a:ea typeface="Cabin"/>
                <a:cs typeface="Cabin"/>
                <a:sym typeface="Cab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5" name="Google Shape;445;p20"/>
          <p:cNvSpPr txBox="1">
            <a:spLocks noGrp="1"/>
          </p:cNvSpPr>
          <p:nvPr>
            <p:ph type="body" idx="4"/>
          </p:nvPr>
        </p:nvSpPr>
        <p:spPr>
          <a:xfrm>
            <a:off x="5930241" y="1079309"/>
            <a:ext cx="2810591" cy="758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446" name="Google Shape;446;p20"/>
          <p:cNvSpPr txBox="1">
            <a:spLocks noGrp="1"/>
          </p:cNvSpPr>
          <p:nvPr>
            <p:ph type="body" idx="5"/>
          </p:nvPr>
        </p:nvSpPr>
        <p:spPr>
          <a:xfrm>
            <a:off x="5930241" y="786637"/>
            <a:ext cx="2810591" cy="29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cxnSp>
        <p:nvCxnSpPr>
          <p:cNvPr id="447" name="Google Shape;447;p20"/>
          <p:cNvCxnSpPr/>
          <p:nvPr/>
        </p:nvCxnSpPr>
        <p:spPr>
          <a:xfrm rot="-5400000">
            <a:off x="2094269" y="3429000"/>
            <a:ext cx="685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8" name="Google Shape;448;p20"/>
          <p:cNvSpPr/>
          <p:nvPr/>
        </p:nvSpPr>
        <p:spPr>
          <a:xfrm>
            <a:off x="5372392" y="959827"/>
            <a:ext cx="301752" cy="301752"/>
          </a:xfrm>
          <a:prstGeom prst="ellipse">
            <a:avLst/>
          </a:prstGeom>
          <a:solidFill>
            <a:srgbClr val="0F172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9" name="Google Shape;449;p20"/>
          <p:cNvSpPr/>
          <p:nvPr/>
        </p:nvSpPr>
        <p:spPr>
          <a:xfrm>
            <a:off x="5372392" y="5362327"/>
            <a:ext cx="301752" cy="301752"/>
          </a:xfrm>
          <a:prstGeom prst="ellipse">
            <a:avLst/>
          </a:prstGeom>
          <a:solidFill>
            <a:srgbClr val="0F172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0" name="Google Shape;450;p20"/>
          <p:cNvSpPr/>
          <p:nvPr/>
        </p:nvSpPr>
        <p:spPr>
          <a:xfrm>
            <a:off x="5372392" y="2427327"/>
            <a:ext cx="301752" cy="301752"/>
          </a:xfrm>
          <a:prstGeom prst="ellipse">
            <a:avLst/>
          </a:prstGeom>
          <a:solidFill>
            <a:srgbClr val="0F172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1" name="Google Shape;451;p20"/>
          <p:cNvSpPr/>
          <p:nvPr/>
        </p:nvSpPr>
        <p:spPr>
          <a:xfrm>
            <a:off x="5372392" y="3894827"/>
            <a:ext cx="301752" cy="301752"/>
          </a:xfrm>
          <a:prstGeom prst="ellipse">
            <a:avLst/>
          </a:prstGeom>
          <a:solidFill>
            <a:srgbClr val="0F172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2" name="Google Shape;452;p20"/>
          <p:cNvSpPr txBox="1">
            <a:spLocks noGrp="1"/>
          </p:cNvSpPr>
          <p:nvPr>
            <p:ph type="body" idx="6"/>
          </p:nvPr>
        </p:nvSpPr>
        <p:spPr>
          <a:xfrm>
            <a:off x="5930241" y="2532448"/>
            <a:ext cx="2810591" cy="758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453" name="Google Shape;453;p20"/>
          <p:cNvSpPr txBox="1">
            <a:spLocks noGrp="1"/>
          </p:cNvSpPr>
          <p:nvPr>
            <p:ph type="body" idx="7"/>
          </p:nvPr>
        </p:nvSpPr>
        <p:spPr>
          <a:xfrm>
            <a:off x="5930241" y="2239776"/>
            <a:ext cx="2810591" cy="29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20"/>
          <p:cNvSpPr txBox="1">
            <a:spLocks noGrp="1"/>
          </p:cNvSpPr>
          <p:nvPr>
            <p:ph type="body" idx="8"/>
          </p:nvPr>
        </p:nvSpPr>
        <p:spPr>
          <a:xfrm>
            <a:off x="5930241" y="3985587"/>
            <a:ext cx="2810591" cy="758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20"/>
          <p:cNvSpPr txBox="1">
            <a:spLocks noGrp="1"/>
          </p:cNvSpPr>
          <p:nvPr>
            <p:ph type="body" idx="9"/>
          </p:nvPr>
        </p:nvSpPr>
        <p:spPr>
          <a:xfrm>
            <a:off x="5930241" y="3692915"/>
            <a:ext cx="2810591" cy="29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456" name="Google Shape;456;p20"/>
          <p:cNvSpPr txBox="1">
            <a:spLocks noGrp="1"/>
          </p:cNvSpPr>
          <p:nvPr>
            <p:ph type="body" idx="13"/>
          </p:nvPr>
        </p:nvSpPr>
        <p:spPr>
          <a:xfrm>
            <a:off x="5930241" y="5438727"/>
            <a:ext cx="2810591" cy="758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20"/>
          <p:cNvSpPr txBox="1">
            <a:spLocks noGrp="1"/>
          </p:cNvSpPr>
          <p:nvPr>
            <p:ph type="body" idx="14"/>
          </p:nvPr>
        </p:nvSpPr>
        <p:spPr>
          <a:xfrm>
            <a:off x="5930241" y="5146055"/>
            <a:ext cx="2810591" cy="29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458" name="Google Shape;458;p20"/>
          <p:cNvSpPr txBox="1">
            <a:spLocks noGrp="1"/>
          </p:cNvSpPr>
          <p:nvPr>
            <p:ph type="body" idx="15"/>
          </p:nvPr>
        </p:nvSpPr>
        <p:spPr>
          <a:xfrm>
            <a:off x="2618284" y="2153566"/>
            <a:ext cx="2616212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sz="7000" b="1">
                <a:latin typeface="Cabin"/>
                <a:ea typeface="Cabin"/>
                <a:cs typeface="Cabin"/>
                <a:sym typeface="Cab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9" name="Google Shape;459;p20"/>
          <p:cNvSpPr txBox="1">
            <a:spLocks noGrp="1"/>
          </p:cNvSpPr>
          <p:nvPr>
            <p:ph type="body" idx="16"/>
          </p:nvPr>
        </p:nvSpPr>
        <p:spPr>
          <a:xfrm>
            <a:off x="2618284" y="3621465"/>
            <a:ext cx="2616212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sz="7000" b="1">
                <a:latin typeface="Cabin"/>
                <a:ea typeface="Cabin"/>
                <a:cs typeface="Cabin"/>
                <a:sym typeface="Cab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0" name="Google Shape;460;p20"/>
          <p:cNvSpPr txBox="1">
            <a:spLocks noGrp="1"/>
          </p:cNvSpPr>
          <p:nvPr>
            <p:ph type="body" idx="17"/>
          </p:nvPr>
        </p:nvSpPr>
        <p:spPr>
          <a:xfrm>
            <a:off x="2618284" y="5089363"/>
            <a:ext cx="2616212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sz="7000" b="1">
                <a:latin typeface="Cabin"/>
                <a:ea typeface="Cabin"/>
                <a:cs typeface="Cabin"/>
                <a:sym typeface="Cab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image">
  <p:cSld name="Title and Content with imag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803276" y="2091023"/>
            <a:ext cx="5021940" cy="80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bin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body" idx="1"/>
          </p:nvPr>
        </p:nvSpPr>
        <p:spPr>
          <a:xfrm>
            <a:off x="826770" y="3244567"/>
            <a:ext cx="4205904" cy="56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3"/>
          <p:cNvSpPr>
            <a:spLocks noGrp="1"/>
          </p:cNvSpPr>
          <p:nvPr>
            <p:ph type="pic" idx="2"/>
          </p:nvPr>
        </p:nvSpPr>
        <p:spPr>
          <a:xfrm>
            <a:off x="831850" y="859665"/>
            <a:ext cx="1078992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45" name="Google Shape;45;p3"/>
            <p:cNvCxnSpPr/>
            <p:nvPr/>
          </p:nvCxnSpPr>
          <p:spPr>
            <a:xfrm>
              <a:off x="0" y="3290538"/>
              <a:ext cx="3384000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6" name="Google Shape;46;p3"/>
            <p:cNvSpPr/>
            <p:nvPr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body" idx="3"/>
          </p:nvPr>
        </p:nvSpPr>
        <p:spPr>
          <a:xfrm>
            <a:off x="815720" y="3869349"/>
            <a:ext cx="4215201" cy="1328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9" name="Google Shape;49;p3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" name="Google Shape;50;p3"/>
          <p:cNvSpPr/>
          <p:nvPr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1" name="Google Shape;51;p3"/>
          <p:cNvCxnSpPr/>
          <p:nvPr/>
        </p:nvCxnSpPr>
        <p:spPr>
          <a:xfrm rot="10800000" flipH="1">
            <a:off x="0" y="6020920"/>
            <a:ext cx="803275" cy="468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" name="Google Shape;52;p3"/>
          <p:cNvSpPr>
            <a:spLocks noGrp="1"/>
          </p:cNvSpPr>
          <p:nvPr>
            <p:ph type="pic" idx="4"/>
          </p:nvPr>
        </p:nvSpPr>
        <p:spPr>
          <a:xfrm>
            <a:off x="6103003" y="2490534"/>
            <a:ext cx="6083300" cy="258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Layout">
  <p:cSld name="Table Layout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3" name="Google Shape;463;p21"/>
          <p:cNvSpPr txBox="1">
            <a:spLocks noGrp="1"/>
          </p:cNvSpPr>
          <p:nvPr>
            <p:ph type="title"/>
          </p:nvPr>
        </p:nvSpPr>
        <p:spPr>
          <a:xfrm>
            <a:off x="803276" y="2260000"/>
            <a:ext cx="3911599" cy="117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bin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1"/>
          <p:cNvSpPr txBox="1">
            <a:spLocks noGrp="1"/>
          </p:cNvSpPr>
          <p:nvPr>
            <p:ph type="body" idx="1"/>
          </p:nvPr>
        </p:nvSpPr>
        <p:spPr>
          <a:xfrm>
            <a:off x="826770" y="3890303"/>
            <a:ext cx="3275463" cy="882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21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1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1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8" name="Google Shape;468;p21"/>
          <p:cNvSpPr>
            <a:spLocks noGrp="1"/>
          </p:cNvSpPr>
          <p:nvPr>
            <p:ph type="pic" idx="2"/>
          </p:nvPr>
        </p:nvSpPr>
        <p:spPr>
          <a:xfrm>
            <a:off x="831850" y="859665"/>
            <a:ext cx="1078992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grpSp>
        <p:nvGrpSpPr>
          <p:cNvPr id="469" name="Google Shape;469;p21"/>
          <p:cNvGrpSpPr/>
          <p:nvPr/>
        </p:nvGrpSpPr>
        <p:grpSpPr>
          <a:xfrm>
            <a:off x="0" y="3598737"/>
            <a:ext cx="3764756" cy="100800"/>
            <a:chOff x="-1228304" y="3240138"/>
            <a:chExt cx="3764756" cy="100800"/>
          </a:xfrm>
        </p:grpSpPr>
        <p:cxnSp>
          <p:nvCxnSpPr>
            <p:cNvPr id="470" name="Google Shape;470;p21"/>
            <p:cNvCxnSpPr/>
            <p:nvPr/>
          </p:nvCxnSpPr>
          <p:spPr>
            <a:xfrm>
              <a:off x="-1228304" y="3290538"/>
              <a:ext cx="3672000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71" name="Google Shape;471;p21"/>
            <p:cNvSpPr/>
            <p:nvPr/>
          </p:nvSpPr>
          <p:spPr>
            <a:xfrm>
              <a:off x="2435652" y="3240138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72" name="Google Shape;472;p21"/>
          <p:cNvSpPr/>
          <p:nvPr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73" name="Google Shape;473;p21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4" name="Google Shape;474;p21"/>
          <p:cNvSpPr/>
          <p:nvPr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75" name="Google Shape;475;p21"/>
          <p:cNvCxnSpPr/>
          <p:nvPr/>
        </p:nvCxnSpPr>
        <p:spPr>
          <a:xfrm rot="10800000" flipH="1">
            <a:off x="0" y="6020920"/>
            <a:ext cx="803275" cy="468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e Chart Layout">
  <p:cSld name="Pie Chart Layout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8" name="Google Shape;478;p22"/>
          <p:cNvSpPr txBox="1">
            <a:spLocks noGrp="1"/>
          </p:cNvSpPr>
          <p:nvPr>
            <p:ph type="title"/>
          </p:nvPr>
        </p:nvSpPr>
        <p:spPr>
          <a:xfrm>
            <a:off x="803276" y="1461974"/>
            <a:ext cx="4464049" cy="117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bin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22"/>
          <p:cNvSpPr txBox="1">
            <a:spLocks noGrp="1"/>
          </p:cNvSpPr>
          <p:nvPr>
            <p:ph type="body" idx="1"/>
          </p:nvPr>
        </p:nvSpPr>
        <p:spPr>
          <a:xfrm>
            <a:off x="826770" y="3092276"/>
            <a:ext cx="4443165" cy="1008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480" name="Google Shape;480;p22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2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2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3" name="Google Shape;483;p22"/>
          <p:cNvSpPr>
            <a:spLocks noGrp="1"/>
          </p:cNvSpPr>
          <p:nvPr>
            <p:ph type="pic" idx="2"/>
          </p:nvPr>
        </p:nvSpPr>
        <p:spPr>
          <a:xfrm>
            <a:off x="831850" y="859665"/>
            <a:ext cx="1078992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grpSp>
        <p:nvGrpSpPr>
          <p:cNvPr id="484" name="Google Shape;484;p22"/>
          <p:cNvGrpSpPr/>
          <p:nvPr/>
        </p:nvGrpSpPr>
        <p:grpSpPr>
          <a:xfrm>
            <a:off x="0" y="2811097"/>
            <a:ext cx="3149152" cy="100800"/>
            <a:chOff x="-1228304" y="3250524"/>
            <a:chExt cx="3149152" cy="100800"/>
          </a:xfrm>
        </p:grpSpPr>
        <p:cxnSp>
          <p:nvCxnSpPr>
            <p:cNvPr id="485" name="Google Shape;485;p22"/>
            <p:cNvCxnSpPr/>
            <p:nvPr/>
          </p:nvCxnSpPr>
          <p:spPr>
            <a:xfrm>
              <a:off x="-1228304" y="3290538"/>
              <a:ext cx="3096000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86" name="Google Shape;486;p22"/>
            <p:cNvSpPr/>
            <p:nvPr/>
          </p:nvSpPr>
          <p:spPr>
            <a:xfrm>
              <a:off x="1820048" y="3250524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87" name="Google Shape;487;p22"/>
          <p:cNvSpPr/>
          <p:nvPr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88" name="Google Shape;488;p22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9" name="Google Shape;489;p22"/>
          <p:cNvSpPr/>
          <p:nvPr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90" name="Google Shape;490;p22"/>
          <p:cNvCxnSpPr/>
          <p:nvPr/>
        </p:nvCxnSpPr>
        <p:spPr>
          <a:xfrm rot="10800000" flipH="1">
            <a:off x="0" y="6020920"/>
            <a:ext cx="803275" cy="468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1" name="Google Shape;491;p22"/>
          <p:cNvSpPr txBox="1">
            <a:spLocks noGrp="1"/>
          </p:cNvSpPr>
          <p:nvPr>
            <p:ph type="body" idx="3"/>
          </p:nvPr>
        </p:nvSpPr>
        <p:spPr>
          <a:xfrm>
            <a:off x="1262770" y="4138611"/>
            <a:ext cx="1283894" cy="349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1" i="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2" name="Google Shape;492;p22"/>
          <p:cNvSpPr txBox="1">
            <a:spLocks noGrp="1"/>
          </p:cNvSpPr>
          <p:nvPr>
            <p:ph type="body" idx="4"/>
          </p:nvPr>
        </p:nvSpPr>
        <p:spPr>
          <a:xfrm>
            <a:off x="1262769" y="4499972"/>
            <a:ext cx="1285861" cy="24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3" name="Google Shape;493;p22"/>
          <p:cNvSpPr txBox="1">
            <a:spLocks noGrp="1"/>
          </p:cNvSpPr>
          <p:nvPr>
            <p:ph type="body" idx="5"/>
          </p:nvPr>
        </p:nvSpPr>
        <p:spPr>
          <a:xfrm>
            <a:off x="3193135" y="4138611"/>
            <a:ext cx="1283894" cy="349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1" i="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4" name="Google Shape;494;p22"/>
          <p:cNvSpPr txBox="1">
            <a:spLocks noGrp="1"/>
          </p:cNvSpPr>
          <p:nvPr>
            <p:ph type="body" idx="6"/>
          </p:nvPr>
        </p:nvSpPr>
        <p:spPr>
          <a:xfrm>
            <a:off x="3193134" y="4499972"/>
            <a:ext cx="1285861" cy="24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5" name="Google Shape;495;p22"/>
          <p:cNvSpPr txBox="1">
            <a:spLocks noGrp="1"/>
          </p:cNvSpPr>
          <p:nvPr>
            <p:ph type="body" idx="7"/>
          </p:nvPr>
        </p:nvSpPr>
        <p:spPr>
          <a:xfrm>
            <a:off x="5123499" y="4142294"/>
            <a:ext cx="1283894" cy="349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1" i="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6" name="Google Shape;496;p22"/>
          <p:cNvSpPr txBox="1">
            <a:spLocks noGrp="1"/>
          </p:cNvSpPr>
          <p:nvPr>
            <p:ph type="body" idx="8"/>
          </p:nvPr>
        </p:nvSpPr>
        <p:spPr>
          <a:xfrm>
            <a:off x="5123498" y="4503655"/>
            <a:ext cx="1285861" cy="24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7" name="Google Shape;497;p22"/>
          <p:cNvSpPr txBox="1">
            <a:spLocks noGrp="1"/>
          </p:cNvSpPr>
          <p:nvPr>
            <p:ph type="body" idx="9"/>
          </p:nvPr>
        </p:nvSpPr>
        <p:spPr>
          <a:xfrm>
            <a:off x="1262770" y="4826750"/>
            <a:ext cx="1283894" cy="349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1" i="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8" name="Google Shape;498;p22"/>
          <p:cNvSpPr txBox="1">
            <a:spLocks noGrp="1"/>
          </p:cNvSpPr>
          <p:nvPr>
            <p:ph type="body" idx="13"/>
          </p:nvPr>
        </p:nvSpPr>
        <p:spPr>
          <a:xfrm>
            <a:off x="1262769" y="5188111"/>
            <a:ext cx="1285861" cy="24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9" name="Google Shape;499;p22"/>
          <p:cNvSpPr txBox="1">
            <a:spLocks noGrp="1"/>
          </p:cNvSpPr>
          <p:nvPr>
            <p:ph type="body" idx="14"/>
          </p:nvPr>
        </p:nvSpPr>
        <p:spPr>
          <a:xfrm>
            <a:off x="3193135" y="4826750"/>
            <a:ext cx="1283894" cy="349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1" i="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0" name="Google Shape;500;p22"/>
          <p:cNvSpPr txBox="1">
            <a:spLocks noGrp="1"/>
          </p:cNvSpPr>
          <p:nvPr>
            <p:ph type="body" idx="15"/>
          </p:nvPr>
        </p:nvSpPr>
        <p:spPr>
          <a:xfrm>
            <a:off x="3193134" y="5188111"/>
            <a:ext cx="1285861" cy="24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1" name="Google Shape;501;p22"/>
          <p:cNvSpPr txBox="1">
            <a:spLocks noGrp="1"/>
          </p:cNvSpPr>
          <p:nvPr>
            <p:ph type="body" idx="16"/>
          </p:nvPr>
        </p:nvSpPr>
        <p:spPr>
          <a:xfrm>
            <a:off x="5123499" y="4830433"/>
            <a:ext cx="1283894" cy="349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1" i="0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2" name="Google Shape;502;p22"/>
          <p:cNvSpPr txBox="1">
            <a:spLocks noGrp="1"/>
          </p:cNvSpPr>
          <p:nvPr>
            <p:ph type="body" idx="17"/>
          </p:nvPr>
        </p:nvSpPr>
        <p:spPr>
          <a:xfrm>
            <a:off x="5123498" y="5191794"/>
            <a:ext cx="1285861" cy="24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3" name="Google Shape;503;p22"/>
          <p:cNvSpPr/>
          <p:nvPr/>
        </p:nvSpPr>
        <p:spPr>
          <a:xfrm>
            <a:off x="790959" y="4258650"/>
            <a:ext cx="384048" cy="38404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4" name="Google Shape;504;p22"/>
          <p:cNvSpPr/>
          <p:nvPr/>
        </p:nvSpPr>
        <p:spPr>
          <a:xfrm>
            <a:off x="790959" y="4965077"/>
            <a:ext cx="384048" cy="384048"/>
          </a:xfrm>
          <a:prstGeom prst="ellipse">
            <a:avLst/>
          </a:prstGeom>
          <a:solidFill>
            <a:srgbClr val="225B5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5" name="Google Shape;505;p22"/>
          <p:cNvSpPr/>
          <p:nvPr/>
        </p:nvSpPr>
        <p:spPr>
          <a:xfrm>
            <a:off x="2725217" y="4261982"/>
            <a:ext cx="384048" cy="384048"/>
          </a:xfrm>
          <a:prstGeom prst="ellipse">
            <a:avLst/>
          </a:prstGeom>
          <a:solidFill>
            <a:srgbClr val="7DFF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" name="Google Shape;506;p22"/>
          <p:cNvSpPr/>
          <p:nvPr/>
        </p:nvSpPr>
        <p:spPr>
          <a:xfrm>
            <a:off x="2725217" y="4968409"/>
            <a:ext cx="384048" cy="384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7" name="Google Shape;507;p22"/>
          <p:cNvSpPr/>
          <p:nvPr/>
        </p:nvSpPr>
        <p:spPr>
          <a:xfrm>
            <a:off x="4660323" y="4257848"/>
            <a:ext cx="384048" cy="384048"/>
          </a:xfrm>
          <a:prstGeom prst="ellipse">
            <a:avLst/>
          </a:prstGeom>
          <a:solidFill>
            <a:srgbClr val="B531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8" name="Google Shape;508;p22"/>
          <p:cNvSpPr/>
          <p:nvPr/>
        </p:nvSpPr>
        <p:spPr>
          <a:xfrm>
            <a:off x="4660323" y="4964275"/>
            <a:ext cx="384048" cy="384048"/>
          </a:xfrm>
          <a:prstGeom prst="ellipse">
            <a:avLst/>
          </a:prstGeom>
          <a:solidFill>
            <a:srgbClr val="C499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9" name="Google Shape;509;p22"/>
          <p:cNvSpPr>
            <a:spLocks noGrp="1"/>
          </p:cNvSpPr>
          <p:nvPr>
            <p:ph type="chart" idx="18"/>
          </p:nvPr>
        </p:nvSpPr>
        <p:spPr>
          <a:xfrm>
            <a:off x="6924675" y="860425"/>
            <a:ext cx="4483100" cy="457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510" name="Google Shape;510;p22"/>
          <p:cNvSpPr/>
          <p:nvPr/>
        </p:nvSpPr>
        <p:spPr>
          <a:xfrm>
            <a:off x="6905624" y="905669"/>
            <a:ext cx="4483100" cy="44831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1" name="Google Shape;511;p22"/>
          <p:cNvSpPr/>
          <p:nvPr/>
        </p:nvSpPr>
        <p:spPr>
          <a:xfrm>
            <a:off x="8294757" y="2294802"/>
            <a:ext cx="1704834" cy="1704834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12" name="Google Shape;512;p22"/>
          <p:cNvCxnSpPr/>
          <p:nvPr/>
        </p:nvCxnSpPr>
        <p:spPr>
          <a:xfrm rot="-5400000">
            <a:off x="8675514" y="450000"/>
            <a:ext cx="90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 Content Layout">
  <p:cSld name="Appendix Content Layout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5" name="Google Shape;515;p23"/>
          <p:cNvSpPr>
            <a:spLocks noGrp="1"/>
          </p:cNvSpPr>
          <p:nvPr>
            <p:ph type="pic" idx="2"/>
          </p:nvPr>
        </p:nvSpPr>
        <p:spPr>
          <a:xfrm>
            <a:off x="6032" y="1912946"/>
            <a:ext cx="12185968" cy="3493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516" name="Google Shape;516;p23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3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3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9" name="Google Shape;519;p23"/>
          <p:cNvSpPr txBox="1">
            <a:spLocks noGrp="1"/>
          </p:cNvSpPr>
          <p:nvPr>
            <p:ph type="title"/>
          </p:nvPr>
        </p:nvSpPr>
        <p:spPr>
          <a:xfrm>
            <a:off x="3848934" y="457496"/>
            <a:ext cx="4494133" cy="80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bin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23"/>
          <p:cNvSpPr>
            <a:spLocks noGrp="1"/>
          </p:cNvSpPr>
          <p:nvPr>
            <p:ph type="pic" idx="3"/>
          </p:nvPr>
        </p:nvSpPr>
        <p:spPr>
          <a:xfrm>
            <a:off x="831850" y="859665"/>
            <a:ext cx="1078992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521" name="Google Shape;521;p23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2" name="Google Shape;522;p23"/>
          <p:cNvSpPr/>
          <p:nvPr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23" name="Google Shape;523;p23"/>
          <p:cNvCxnSpPr/>
          <p:nvPr/>
        </p:nvCxnSpPr>
        <p:spPr>
          <a:xfrm rot="10800000" flipH="1">
            <a:off x="0" y="6020920"/>
            <a:ext cx="803275" cy="468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4" name="Google Shape;524;p23"/>
          <p:cNvSpPr/>
          <p:nvPr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25" name="Google Shape;525;p23"/>
          <p:cNvGrpSpPr/>
          <p:nvPr/>
        </p:nvGrpSpPr>
        <p:grpSpPr>
          <a:xfrm>
            <a:off x="4736152" y="1509426"/>
            <a:ext cx="2719696" cy="100800"/>
            <a:chOff x="4732222" y="1509426"/>
            <a:chExt cx="2719696" cy="100800"/>
          </a:xfrm>
        </p:grpSpPr>
        <p:grpSp>
          <p:nvGrpSpPr>
            <p:cNvPr id="526" name="Google Shape;526;p23"/>
            <p:cNvGrpSpPr/>
            <p:nvPr/>
          </p:nvGrpSpPr>
          <p:grpSpPr>
            <a:xfrm flipH="1">
              <a:off x="4732222" y="1509426"/>
              <a:ext cx="2669296" cy="100800"/>
              <a:chOff x="1693969" y="3240138"/>
              <a:chExt cx="1740431" cy="100800"/>
            </a:xfrm>
          </p:grpSpPr>
          <p:cxnSp>
            <p:nvCxnSpPr>
              <p:cNvPr id="527" name="Google Shape;527;p23"/>
              <p:cNvCxnSpPr/>
              <p:nvPr/>
            </p:nvCxnSpPr>
            <p:spPr>
              <a:xfrm>
                <a:off x="1693969" y="3290538"/>
                <a:ext cx="1690032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28" name="Google Shape;528;p23"/>
              <p:cNvSpPr/>
              <p:nvPr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29" name="Google Shape;529;p23"/>
            <p:cNvSpPr/>
            <p:nvPr/>
          </p:nvSpPr>
          <p:spPr>
            <a:xfrm flipH="1">
              <a:off x="7351117" y="1509426"/>
              <a:ext cx="100801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s Content Layout">
  <p:cSld name="Testimonials Content Layout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2" name="Google Shape;532;p24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24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24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5" name="Google Shape;535;p24"/>
          <p:cNvSpPr txBox="1"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bin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24"/>
          <p:cNvSpPr>
            <a:spLocks noGrp="1"/>
          </p:cNvSpPr>
          <p:nvPr>
            <p:ph type="pic" idx="2"/>
          </p:nvPr>
        </p:nvSpPr>
        <p:spPr>
          <a:xfrm>
            <a:off x="831850" y="859665"/>
            <a:ext cx="1078992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grpSp>
        <p:nvGrpSpPr>
          <p:cNvPr id="537" name="Google Shape;537;p24"/>
          <p:cNvGrpSpPr/>
          <p:nvPr/>
        </p:nvGrpSpPr>
        <p:grpSpPr>
          <a:xfrm flipH="1">
            <a:off x="7773282" y="1375202"/>
            <a:ext cx="4418718" cy="100800"/>
            <a:chOff x="675503" y="3240138"/>
            <a:chExt cx="2758897" cy="100800"/>
          </a:xfrm>
        </p:grpSpPr>
        <p:cxnSp>
          <p:nvCxnSpPr>
            <p:cNvPr id="538" name="Google Shape;538;p24"/>
            <p:cNvCxnSpPr/>
            <p:nvPr/>
          </p:nvCxnSpPr>
          <p:spPr>
            <a:xfrm>
              <a:off x="675503" y="3290538"/>
              <a:ext cx="2708499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39" name="Google Shape;539;p24"/>
            <p:cNvSpPr/>
            <p:nvPr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540" name="Google Shape;540;p24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1" name="Google Shape;541;p24"/>
          <p:cNvSpPr/>
          <p:nvPr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42" name="Google Shape;542;p24"/>
          <p:cNvCxnSpPr/>
          <p:nvPr/>
        </p:nvCxnSpPr>
        <p:spPr>
          <a:xfrm rot="10800000" flipH="1">
            <a:off x="0" y="6020920"/>
            <a:ext cx="803275" cy="468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3" name="Google Shape;543;p24"/>
          <p:cNvSpPr/>
          <p:nvPr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4" name="Google Shape;544;p24"/>
          <p:cNvSpPr txBox="1">
            <a:spLocks noGrp="1"/>
          </p:cNvSpPr>
          <p:nvPr>
            <p:ph type="body" idx="1"/>
          </p:nvPr>
        </p:nvSpPr>
        <p:spPr>
          <a:xfrm>
            <a:off x="822459" y="4996962"/>
            <a:ext cx="1625324" cy="32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sz="1600" i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545" name="Google Shape;545;p24"/>
          <p:cNvSpPr txBox="1">
            <a:spLocks noGrp="1"/>
          </p:cNvSpPr>
          <p:nvPr>
            <p:ph type="body" idx="3"/>
          </p:nvPr>
        </p:nvSpPr>
        <p:spPr>
          <a:xfrm>
            <a:off x="822459" y="4191894"/>
            <a:ext cx="1625324" cy="72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546" name="Google Shape;546;p24"/>
          <p:cNvSpPr>
            <a:spLocks noGrp="1"/>
          </p:cNvSpPr>
          <p:nvPr>
            <p:ph type="pic" idx="4"/>
          </p:nvPr>
        </p:nvSpPr>
        <p:spPr>
          <a:xfrm>
            <a:off x="2447783" y="4435460"/>
            <a:ext cx="1106424" cy="1106423"/>
          </a:xfrm>
          <a:prstGeom prst="ellipse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547" name="Google Shape;547;p24"/>
          <p:cNvCxnSpPr/>
          <p:nvPr/>
        </p:nvCxnSpPr>
        <p:spPr>
          <a:xfrm rot="10800000">
            <a:off x="3000995" y="3984820"/>
            <a:ext cx="0" cy="4425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8" name="Google Shape;548;p24"/>
          <p:cNvSpPr txBox="1">
            <a:spLocks noGrp="1"/>
          </p:cNvSpPr>
          <p:nvPr>
            <p:ph type="body" idx="5"/>
          </p:nvPr>
        </p:nvSpPr>
        <p:spPr>
          <a:xfrm>
            <a:off x="803253" y="1769589"/>
            <a:ext cx="3044973" cy="2212848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180000" rIns="216000" bIns="1800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9" name="Google Shape;549;p24"/>
          <p:cNvSpPr/>
          <p:nvPr/>
        </p:nvSpPr>
        <p:spPr>
          <a:xfrm>
            <a:off x="2950595" y="3930376"/>
            <a:ext cx="100800" cy="1008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0" name="Google Shape;550;p24"/>
          <p:cNvSpPr txBox="1">
            <a:spLocks noGrp="1"/>
          </p:cNvSpPr>
          <p:nvPr>
            <p:ph type="body" idx="6"/>
          </p:nvPr>
        </p:nvSpPr>
        <p:spPr>
          <a:xfrm>
            <a:off x="4586638" y="4996962"/>
            <a:ext cx="1625324" cy="32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sz="1600" i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551" name="Google Shape;551;p24"/>
          <p:cNvSpPr txBox="1">
            <a:spLocks noGrp="1"/>
          </p:cNvSpPr>
          <p:nvPr>
            <p:ph type="body" idx="7"/>
          </p:nvPr>
        </p:nvSpPr>
        <p:spPr>
          <a:xfrm>
            <a:off x="4586638" y="4191894"/>
            <a:ext cx="1625324" cy="72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552" name="Google Shape;552;p24"/>
          <p:cNvSpPr>
            <a:spLocks noGrp="1"/>
          </p:cNvSpPr>
          <p:nvPr>
            <p:ph type="pic" idx="8"/>
          </p:nvPr>
        </p:nvSpPr>
        <p:spPr>
          <a:xfrm>
            <a:off x="6211962" y="4435460"/>
            <a:ext cx="1106424" cy="1106423"/>
          </a:xfrm>
          <a:prstGeom prst="ellipse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553" name="Google Shape;553;p24"/>
          <p:cNvCxnSpPr/>
          <p:nvPr/>
        </p:nvCxnSpPr>
        <p:spPr>
          <a:xfrm rot="10800000">
            <a:off x="6765174" y="3984820"/>
            <a:ext cx="0" cy="4425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4" name="Google Shape;554;p24"/>
          <p:cNvSpPr txBox="1">
            <a:spLocks noGrp="1"/>
          </p:cNvSpPr>
          <p:nvPr>
            <p:ph type="body" idx="9"/>
          </p:nvPr>
        </p:nvSpPr>
        <p:spPr>
          <a:xfrm>
            <a:off x="4567432" y="1769589"/>
            <a:ext cx="3044973" cy="2212848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180000" rIns="216000" bIns="1800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5" name="Google Shape;555;p24"/>
          <p:cNvSpPr/>
          <p:nvPr/>
        </p:nvSpPr>
        <p:spPr>
          <a:xfrm>
            <a:off x="6714774" y="3930376"/>
            <a:ext cx="100800" cy="1008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6" name="Google Shape;556;p24"/>
          <p:cNvSpPr txBox="1">
            <a:spLocks noGrp="1"/>
          </p:cNvSpPr>
          <p:nvPr>
            <p:ph type="body" idx="13"/>
          </p:nvPr>
        </p:nvSpPr>
        <p:spPr>
          <a:xfrm>
            <a:off x="8350818" y="4992196"/>
            <a:ext cx="1625324" cy="32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sz="1600" i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557" name="Google Shape;557;p24"/>
          <p:cNvSpPr txBox="1">
            <a:spLocks noGrp="1"/>
          </p:cNvSpPr>
          <p:nvPr>
            <p:ph type="body" idx="14"/>
          </p:nvPr>
        </p:nvSpPr>
        <p:spPr>
          <a:xfrm>
            <a:off x="8350818" y="4187128"/>
            <a:ext cx="1625324" cy="72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558" name="Google Shape;558;p24"/>
          <p:cNvSpPr>
            <a:spLocks noGrp="1"/>
          </p:cNvSpPr>
          <p:nvPr>
            <p:ph type="pic" idx="15"/>
          </p:nvPr>
        </p:nvSpPr>
        <p:spPr>
          <a:xfrm>
            <a:off x="9976142" y="4430694"/>
            <a:ext cx="1106424" cy="1106423"/>
          </a:xfrm>
          <a:prstGeom prst="ellipse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559" name="Google Shape;559;p24"/>
          <p:cNvCxnSpPr/>
          <p:nvPr/>
        </p:nvCxnSpPr>
        <p:spPr>
          <a:xfrm rot="10800000">
            <a:off x="10529354" y="3980054"/>
            <a:ext cx="0" cy="44255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0" name="Google Shape;560;p24"/>
          <p:cNvSpPr txBox="1">
            <a:spLocks noGrp="1"/>
          </p:cNvSpPr>
          <p:nvPr>
            <p:ph type="body" idx="16"/>
          </p:nvPr>
        </p:nvSpPr>
        <p:spPr>
          <a:xfrm>
            <a:off x="8331612" y="1769589"/>
            <a:ext cx="3044973" cy="2212848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16000" tIns="180000" rIns="216000" bIns="1800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1" name="Google Shape;561;p24"/>
          <p:cNvSpPr/>
          <p:nvPr/>
        </p:nvSpPr>
        <p:spPr>
          <a:xfrm>
            <a:off x="10478954" y="3925610"/>
            <a:ext cx="100800" cy="1008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 Content Layout">
  <p:cSld name="Case Study Content Layout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4" name="Google Shape;564;p25"/>
          <p:cNvSpPr txBox="1">
            <a:spLocks noGrp="1"/>
          </p:cNvSpPr>
          <p:nvPr>
            <p:ph type="title"/>
          </p:nvPr>
        </p:nvSpPr>
        <p:spPr>
          <a:xfrm>
            <a:off x="803276" y="1980591"/>
            <a:ext cx="4187903" cy="117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bin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25"/>
          <p:cNvSpPr txBox="1">
            <a:spLocks noGrp="1"/>
          </p:cNvSpPr>
          <p:nvPr>
            <p:ph type="body" idx="1"/>
          </p:nvPr>
        </p:nvSpPr>
        <p:spPr>
          <a:xfrm>
            <a:off x="826770" y="3610893"/>
            <a:ext cx="4168311" cy="189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566" name="Google Shape;566;p25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25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25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9" name="Google Shape;569;p25"/>
          <p:cNvSpPr>
            <a:spLocks noGrp="1"/>
          </p:cNvSpPr>
          <p:nvPr>
            <p:ph type="pic" idx="2"/>
          </p:nvPr>
        </p:nvSpPr>
        <p:spPr>
          <a:xfrm>
            <a:off x="831850" y="859665"/>
            <a:ext cx="1078992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grpSp>
        <p:nvGrpSpPr>
          <p:cNvPr id="570" name="Google Shape;570;p25"/>
          <p:cNvGrpSpPr/>
          <p:nvPr/>
        </p:nvGrpSpPr>
        <p:grpSpPr>
          <a:xfrm>
            <a:off x="0" y="3319328"/>
            <a:ext cx="3866400" cy="100800"/>
            <a:chOff x="-1228304" y="3240138"/>
            <a:chExt cx="3866400" cy="100800"/>
          </a:xfrm>
        </p:grpSpPr>
        <p:cxnSp>
          <p:nvCxnSpPr>
            <p:cNvPr id="571" name="Google Shape;571;p25"/>
            <p:cNvCxnSpPr/>
            <p:nvPr/>
          </p:nvCxnSpPr>
          <p:spPr>
            <a:xfrm>
              <a:off x="-1228304" y="3290538"/>
              <a:ext cx="3816000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72" name="Google Shape;572;p25"/>
            <p:cNvSpPr/>
            <p:nvPr/>
          </p:nvSpPr>
          <p:spPr>
            <a:xfrm>
              <a:off x="2537296" y="3240138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73" name="Google Shape;573;p25"/>
          <p:cNvSpPr/>
          <p:nvPr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74" name="Google Shape;574;p25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5" name="Google Shape;575;p25"/>
          <p:cNvSpPr/>
          <p:nvPr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76" name="Google Shape;576;p25"/>
          <p:cNvCxnSpPr/>
          <p:nvPr/>
        </p:nvCxnSpPr>
        <p:spPr>
          <a:xfrm rot="10800000" flipH="1">
            <a:off x="0" y="6020920"/>
            <a:ext cx="803275" cy="468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7" name="Google Shape;577;p25"/>
          <p:cNvSpPr txBox="1">
            <a:spLocks noGrp="1"/>
          </p:cNvSpPr>
          <p:nvPr>
            <p:ph type="body" idx="3"/>
          </p:nvPr>
        </p:nvSpPr>
        <p:spPr>
          <a:xfrm>
            <a:off x="5267325" y="1126345"/>
            <a:ext cx="6086475" cy="266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578" name="Google Shape;578;p25"/>
          <p:cNvSpPr txBox="1">
            <a:spLocks noGrp="1"/>
          </p:cNvSpPr>
          <p:nvPr>
            <p:ph type="body" idx="4"/>
          </p:nvPr>
        </p:nvSpPr>
        <p:spPr>
          <a:xfrm>
            <a:off x="5269967" y="3909256"/>
            <a:ext cx="6086475" cy="182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bile Phone and Content Layout">
  <p:cSld name="Mobile Phone and Content Layout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1" name="Google Shape;581;p26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26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26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4" name="Google Shape;584;p26"/>
          <p:cNvSpPr txBox="1">
            <a:spLocks noGrp="1"/>
          </p:cNvSpPr>
          <p:nvPr>
            <p:ph type="title"/>
          </p:nvPr>
        </p:nvSpPr>
        <p:spPr>
          <a:xfrm>
            <a:off x="6096000" y="1294387"/>
            <a:ext cx="5314072" cy="569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bin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26"/>
          <p:cNvSpPr txBox="1">
            <a:spLocks noGrp="1"/>
          </p:cNvSpPr>
          <p:nvPr>
            <p:ph type="body" idx="1"/>
          </p:nvPr>
        </p:nvSpPr>
        <p:spPr>
          <a:xfrm>
            <a:off x="6096000" y="2212679"/>
            <a:ext cx="5292725" cy="978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586" name="Google Shape;586;p26"/>
          <p:cNvSpPr>
            <a:spLocks noGrp="1"/>
          </p:cNvSpPr>
          <p:nvPr>
            <p:ph type="pic" idx="2"/>
          </p:nvPr>
        </p:nvSpPr>
        <p:spPr>
          <a:xfrm>
            <a:off x="831850" y="859665"/>
            <a:ext cx="1078992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grpSp>
        <p:nvGrpSpPr>
          <p:cNvPr id="587" name="Google Shape;587;p26"/>
          <p:cNvGrpSpPr/>
          <p:nvPr/>
        </p:nvGrpSpPr>
        <p:grpSpPr>
          <a:xfrm flipH="1">
            <a:off x="6095999" y="1970230"/>
            <a:ext cx="6096000" cy="100800"/>
            <a:chOff x="646015" y="3248308"/>
            <a:chExt cx="3107749" cy="100800"/>
          </a:xfrm>
        </p:grpSpPr>
        <p:cxnSp>
          <p:nvCxnSpPr>
            <p:cNvPr id="588" name="Google Shape;588;p26"/>
            <p:cNvCxnSpPr/>
            <p:nvPr/>
          </p:nvCxnSpPr>
          <p:spPr>
            <a:xfrm>
              <a:off x="646015" y="3290538"/>
              <a:ext cx="3107749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89" name="Google Shape;589;p26"/>
            <p:cNvSpPr/>
            <p:nvPr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590" name="Google Shape;590;p26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1" name="Google Shape;591;p26"/>
          <p:cNvSpPr/>
          <p:nvPr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92" name="Google Shape;592;p26"/>
          <p:cNvCxnSpPr/>
          <p:nvPr/>
        </p:nvCxnSpPr>
        <p:spPr>
          <a:xfrm rot="10800000" flipH="1">
            <a:off x="0" y="6020920"/>
            <a:ext cx="803275" cy="468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3" name="Google Shape;593;p26"/>
          <p:cNvSpPr/>
          <p:nvPr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4" name="Google Shape;594;p26"/>
          <p:cNvSpPr txBox="1">
            <a:spLocks noGrp="1"/>
          </p:cNvSpPr>
          <p:nvPr>
            <p:ph type="body" idx="3"/>
          </p:nvPr>
        </p:nvSpPr>
        <p:spPr>
          <a:xfrm>
            <a:off x="6098826" y="3335524"/>
            <a:ext cx="5311245" cy="224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595" name="Google Shape;595;p26"/>
          <p:cNvSpPr/>
          <p:nvPr/>
        </p:nvSpPr>
        <p:spPr>
          <a:xfrm>
            <a:off x="963549" y="1819285"/>
            <a:ext cx="4306824" cy="364845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-193" b="-192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6" name="Google Shape;596;p26"/>
          <p:cNvSpPr>
            <a:spLocks noGrp="1"/>
          </p:cNvSpPr>
          <p:nvPr>
            <p:ph type="pic" idx="4"/>
          </p:nvPr>
        </p:nvSpPr>
        <p:spPr>
          <a:xfrm>
            <a:off x="3315505" y="1976894"/>
            <a:ext cx="1819656" cy="3108960"/>
          </a:xfrm>
          <a:prstGeom prst="rect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597" name="Google Shape;597;p26"/>
          <p:cNvSpPr>
            <a:spLocks noGrp="1"/>
          </p:cNvSpPr>
          <p:nvPr>
            <p:ph type="pic" idx="5"/>
          </p:nvPr>
        </p:nvSpPr>
        <p:spPr>
          <a:xfrm>
            <a:off x="1102188" y="3517926"/>
            <a:ext cx="2057400" cy="1819656"/>
          </a:xfrm>
          <a:prstGeom prst="rect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nual">
  <p:cSld name="Manual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0" name="Google Shape;600;p27"/>
          <p:cNvSpPr txBox="1">
            <a:spLocks noGrp="1"/>
          </p:cNvSpPr>
          <p:nvPr>
            <p:ph type="body" idx="1"/>
          </p:nvPr>
        </p:nvSpPr>
        <p:spPr>
          <a:xfrm>
            <a:off x="883319" y="3054194"/>
            <a:ext cx="1645920" cy="61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1" name="Google Shape;601;p27"/>
          <p:cNvSpPr txBox="1">
            <a:spLocks noGrp="1"/>
          </p:cNvSpPr>
          <p:nvPr>
            <p:ph type="body" idx="2"/>
          </p:nvPr>
        </p:nvSpPr>
        <p:spPr>
          <a:xfrm>
            <a:off x="1384584" y="2023761"/>
            <a:ext cx="2469965" cy="982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2" name="Google Shape;602;p27"/>
          <p:cNvSpPr txBox="1">
            <a:spLocks noGrp="1"/>
          </p:cNvSpPr>
          <p:nvPr>
            <p:ph type="body" idx="3"/>
          </p:nvPr>
        </p:nvSpPr>
        <p:spPr>
          <a:xfrm>
            <a:off x="2596444" y="3054194"/>
            <a:ext cx="1389888" cy="61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3" name="Google Shape;603;p27"/>
          <p:cNvSpPr>
            <a:spLocks noGrp="1"/>
          </p:cNvSpPr>
          <p:nvPr>
            <p:ph type="pic" idx="4"/>
          </p:nvPr>
        </p:nvSpPr>
        <p:spPr>
          <a:xfrm>
            <a:off x="875852" y="3731781"/>
            <a:ext cx="1636776" cy="1618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04" name="Google Shape;604;p27"/>
          <p:cNvSpPr>
            <a:spLocks noGrp="1"/>
          </p:cNvSpPr>
          <p:nvPr>
            <p:ph type="pic" idx="5"/>
          </p:nvPr>
        </p:nvSpPr>
        <p:spPr>
          <a:xfrm>
            <a:off x="2499831" y="3731781"/>
            <a:ext cx="1636776" cy="1618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05" name="Google Shape;605;p27"/>
          <p:cNvSpPr txBox="1">
            <a:spLocks noGrp="1"/>
          </p:cNvSpPr>
          <p:nvPr>
            <p:ph type="body" idx="6"/>
          </p:nvPr>
        </p:nvSpPr>
        <p:spPr>
          <a:xfrm>
            <a:off x="4940427" y="3054194"/>
            <a:ext cx="2113508" cy="61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6" name="Google Shape;606;p27"/>
          <p:cNvSpPr txBox="1">
            <a:spLocks noGrp="1"/>
          </p:cNvSpPr>
          <p:nvPr>
            <p:ph type="body" idx="7"/>
          </p:nvPr>
        </p:nvSpPr>
        <p:spPr>
          <a:xfrm>
            <a:off x="5494328" y="2023761"/>
            <a:ext cx="1943702" cy="982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7" name="Google Shape;607;p27"/>
          <p:cNvSpPr>
            <a:spLocks noGrp="1"/>
          </p:cNvSpPr>
          <p:nvPr>
            <p:ph type="pic" idx="8"/>
          </p:nvPr>
        </p:nvSpPr>
        <p:spPr>
          <a:xfrm>
            <a:off x="4946407" y="3731781"/>
            <a:ext cx="2048256" cy="89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08" name="Google Shape;608;p27"/>
          <p:cNvSpPr txBox="1">
            <a:spLocks noGrp="1"/>
          </p:cNvSpPr>
          <p:nvPr>
            <p:ph type="body" idx="9"/>
          </p:nvPr>
        </p:nvSpPr>
        <p:spPr>
          <a:xfrm>
            <a:off x="7900319" y="3054194"/>
            <a:ext cx="2197045" cy="61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i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9" name="Google Shape;609;p27"/>
          <p:cNvSpPr txBox="1">
            <a:spLocks noGrp="1"/>
          </p:cNvSpPr>
          <p:nvPr>
            <p:ph type="body" idx="13"/>
          </p:nvPr>
        </p:nvSpPr>
        <p:spPr>
          <a:xfrm>
            <a:off x="8454220" y="2023761"/>
            <a:ext cx="1943702" cy="982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0" name="Google Shape;610;p27"/>
          <p:cNvSpPr txBox="1">
            <a:spLocks noGrp="1"/>
          </p:cNvSpPr>
          <p:nvPr>
            <p:ph type="body" idx="14"/>
          </p:nvPr>
        </p:nvSpPr>
        <p:spPr>
          <a:xfrm>
            <a:off x="7900319" y="4671712"/>
            <a:ext cx="2223939" cy="519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1" name="Google Shape;611;p27"/>
          <p:cNvSpPr txBox="1">
            <a:spLocks noGrp="1"/>
          </p:cNvSpPr>
          <p:nvPr>
            <p:ph type="body" idx="15"/>
          </p:nvPr>
        </p:nvSpPr>
        <p:spPr>
          <a:xfrm>
            <a:off x="4940427" y="4830765"/>
            <a:ext cx="2048256" cy="519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2" name="Google Shape;612;p27"/>
          <p:cNvSpPr txBox="1">
            <a:spLocks noGrp="1"/>
          </p:cNvSpPr>
          <p:nvPr>
            <p:ph type="body" idx="16"/>
          </p:nvPr>
        </p:nvSpPr>
        <p:spPr>
          <a:xfrm>
            <a:off x="823358" y="2023413"/>
            <a:ext cx="558402" cy="89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sz="7000" b="1">
                <a:latin typeface="Cabin"/>
                <a:ea typeface="Cabin"/>
                <a:cs typeface="Cabin"/>
                <a:sym typeface="Cab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" name="Google Shape;613;p27"/>
          <p:cNvSpPr txBox="1">
            <a:spLocks noGrp="1"/>
          </p:cNvSpPr>
          <p:nvPr>
            <p:ph type="body" idx="17"/>
          </p:nvPr>
        </p:nvSpPr>
        <p:spPr>
          <a:xfrm>
            <a:off x="4912823" y="1999493"/>
            <a:ext cx="558402" cy="89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sz="7000" b="1">
                <a:latin typeface="Cabin"/>
                <a:ea typeface="Cabin"/>
                <a:cs typeface="Cabin"/>
                <a:sym typeface="Cab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4" name="Google Shape;614;p27"/>
          <p:cNvSpPr txBox="1">
            <a:spLocks noGrp="1"/>
          </p:cNvSpPr>
          <p:nvPr>
            <p:ph type="body" idx="18"/>
          </p:nvPr>
        </p:nvSpPr>
        <p:spPr>
          <a:xfrm>
            <a:off x="7873424" y="2002966"/>
            <a:ext cx="558402" cy="89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sz="7000" b="1">
                <a:latin typeface="Cabin"/>
                <a:ea typeface="Cabin"/>
                <a:cs typeface="Cabin"/>
                <a:sym typeface="Cab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5" name="Google Shape;615;p27"/>
          <p:cNvSpPr txBox="1">
            <a:spLocks noGrp="1"/>
          </p:cNvSpPr>
          <p:nvPr>
            <p:ph type="body" idx="19"/>
          </p:nvPr>
        </p:nvSpPr>
        <p:spPr>
          <a:xfrm>
            <a:off x="2359124" y="5706529"/>
            <a:ext cx="8993089" cy="365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 i="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6" name="Google Shape;616;p27"/>
          <p:cNvSpPr txBox="1">
            <a:spLocks noGrp="1"/>
          </p:cNvSpPr>
          <p:nvPr>
            <p:ph type="title"/>
          </p:nvPr>
        </p:nvSpPr>
        <p:spPr>
          <a:xfrm>
            <a:off x="839789" y="780001"/>
            <a:ext cx="10512424" cy="606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bin"/>
              <a:buNone/>
              <a:defRPr sz="36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27"/>
          <p:cNvSpPr>
            <a:spLocks noGrp="1"/>
          </p:cNvSpPr>
          <p:nvPr>
            <p:ph type="pic" idx="20"/>
          </p:nvPr>
        </p:nvSpPr>
        <p:spPr>
          <a:xfrm>
            <a:off x="7900319" y="3779907"/>
            <a:ext cx="1481328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grpSp>
        <p:nvGrpSpPr>
          <p:cNvPr id="618" name="Google Shape;618;p27"/>
          <p:cNvGrpSpPr/>
          <p:nvPr/>
        </p:nvGrpSpPr>
        <p:grpSpPr>
          <a:xfrm flipH="1">
            <a:off x="4416000" y="1375202"/>
            <a:ext cx="7776000" cy="100800"/>
            <a:chOff x="-322289" y="3240138"/>
            <a:chExt cx="5070122" cy="100800"/>
          </a:xfrm>
        </p:grpSpPr>
        <p:cxnSp>
          <p:nvCxnSpPr>
            <p:cNvPr id="619" name="Google Shape;619;p27"/>
            <p:cNvCxnSpPr/>
            <p:nvPr/>
          </p:nvCxnSpPr>
          <p:spPr>
            <a:xfrm>
              <a:off x="-322289" y="3290538"/>
              <a:ext cx="5070122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20" name="Google Shape;620;p27"/>
            <p:cNvSpPr/>
            <p:nvPr/>
          </p:nvSpPr>
          <p:spPr>
            <a:xfrm>
              <a:off x="4682109" y="3240138"/>
              <a:ext cx="65724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8"/>
          <p:cNvSpPr/>
          <p:nvPr/>
        </p:nvSpPr>
        <p:spPr>
          <a:xfrm>
            <a:off x="0" y="0"/>
            <a:ext cx="12192000" cy="44165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l="-839" r="-83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3" name="Google Shape;623;p28"/>
          <p:cNvSpPr txBox="1">
            <a:spLocks noGrp="1"/>
          </p:cNvSpPr>
          <p:nvPr>
            <p:ph type="ctrTitle"/>
          </p:nvPr>
        </p:nvSpPr>
        <p:spPr>
          <a:xfrm>
            <a:off x="1524000" y="2462986"/>
            <a:ext cx="9144000" cy="1786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bin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28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28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28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7" name="Google Shape;627;p28"/>
          <p:cNvSpPr/>
          <p:nvPr/>
        </p:nvSpPr>
        <p:spPr>
          <a:xfrm>
            <a:off x="0" y="4416552"/>
            <a:ext cx="12192000" cy="2441448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8" name="Google Shape;628;p28"/>
          <p:cNvSpPr txBox="1"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29" name="Google Shape;629;p28"/>
          <p:cNvGrpSpPr/>
          <p:nvPr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630" name="Google Shape;630;p28"/>
            <p:cNvSpPr/>
            <p:nvPr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31" name="Google Shape;631;p28"/>
            <p:cNvCxnSpPr/>
            <p:nvPr/>
          </p:nvCxnSpPr>
          <p:spPr>
            <a:xfrm>
              <a:off x="3681984" y="2307679"/>
              <a:ext cx="4828032" cy="0"/>
            </a:xfrm>
            <a:prstGeom prst="straightConnector1">
              <a:avLst/>
            </a:prstGeom>
            <a:noFill/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32" name="Google Shape;632;p28"/>
            <p:cNvSpPr/>
            <p:nvPr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33" name="Google Shape;633;p28"/>
          <p:cNvGrpSpPr/>
          <p:nvPr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634" name="Google Shape;634;p28"/>
            <p:cNvSpPr/>
            <p:nvPr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35" name="Google Shape;635;p28"/>
            <p:cNvCxnSpPr/>
            <p:nvPr/>
          </p:nvCxnSpPr>
          <p:spPr>
            <a:xfrm>
              <a:off x="3681984" y="2307679"/>
              <a:ext cx="4828032" cy="0"/>
            </a:xfrm>
            <a:prstGeom prst="straightConnector1">
              <a:avLst/>
            </a:prstGeom>
            <a:noFill/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36" name="Google Shape;636;p28"/>
            <p:cNvSpPr/>
            <p:nvPr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9"/>
          <p:cNvSpPr/>
          <p:nvPr/>
        </p:nvSpPr>
        <p:spPr>
          <a:xfrm>
            <a:off x="6083808" y="0"/>
            <a:ext cx="6108192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39" name="Google Shape;639;p29"/>
          <p:cNvSpPr txBox="1">
            <a:spLocks noGrp="1"/>
          </p:cNvSpPr>
          <p:nvPr>
            <p:ph type="title"/>
          </p:nvPr>
        </p:nvSpPr>
        <p:spPr>
          <a:xfrm>
            <a:off x="6769768" y="2133599"/>
            <a:ext cx="4618957" cy="249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bin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29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29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29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43" name="Google Shape;643;p29"/>
          <p:cNvGrpSpPr/>
          <p:nvPr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644" name="Google Shape;644;p29"/>
            <p:cNvSpPr/>
            <p:nvPr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45" name="Google Shape;645;p29"/>
            <p:cNvCxnSpPr/>
            <p:nvPr/>
          </p:nvCxnSpPr>
          <p:spPr>
            <a:xfrm>
              <a:off x="3681984" y="2307679"/>
              <a:ext cx="4201365" cy="0"/>
            </a:xfrm>
            <a:prstGeom prst="straightConnector1">
              <a:avLst/>
            </a:prstGeom>
            <a:noFill/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46" name="Google Shape;646;p29"/>
            <p:cNvSpPr/>
            <p:nvPr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47" name="Google Shape;647;p29"/>
          <p:cNvGrpSpPr/>
          <p:nvPr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648" name="Google Shape;648;p29"/>
            <p:cNvSpPr/>
            <p:nvPr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49" name="Google Shape;649;p29"/>
            <p:cNvCxnSpPr/>
            <p:nvPr/>
          </p:nvCxnSpPr>
          <p:spPr>
            <a:xfrm>
              <a:off x="3681984" y="2307679"/>
              <a:ext cx="4201364" cy="0"/>
            </a:xfrm>
            <a:prstGeom prst="straightConnector1">
              <a:avLst/>
            </a:prstGeom>
            <a:noFill/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50" name="Google Shape;650;p29"/>
            <p:cNvSpPr/>
            <p:nvPr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51" name="Google Shape;651;p29"/>
          <p:cNvSpPr txBox="1"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4" name="Google Shape;654;p3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30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0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0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8" name="Google Shape;658;p30"/>
          <p:cNvSpPr txBox="1">
            <a:spLocks noGrp="1"/>
          </p:cNvSpPr>
          <p:nvPr>
            <p:ph type="body" idx="1"/>
          </p:nvPr>
        </p:nvSpPr>
        <p:spPr>
          <a:xfrm>
            <a:off x="838200" y="1187777"/>
            <a:ext cx="10515600" cy="4534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  <a:defRPr>
                <a:solidFill>
                  <a:schemeClr val="lt2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>
                <a:solidFill>
                  <a:schemeClr val="lt2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>
                <a:solidFill>
                  <a:schemeClr val="lt2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Image and Content Layout">
  <p:cSld name="Title, Image and Content Layou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" name="Google Shape;55;p4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4"/>
          <p:cNvSpPr txBox="1">
            <a:spLocks noGrp="1"/>
          </p:cNvSpPr>
          <p:nvPr>
            <p:ph type="title"/>
          </p:nvPr>
        </p:nvSpPr>
        <p:spPr>
          <a:xfrm>
            <a:off x="6894591" y="1090118"/>
            <a:ext cx="4494133" cy="80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bin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body" idx="1"/>
          </p:nvPr>
        </p:nvSpPr>
        <p:spPr>
          <a:xfrm>
            <a:off x="6894591" y="2243662"/>
            <a:ext cx="4473108" cy="56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4"/>
          <p:cNvSpPr>
            <a:spLocks noGrp="1"/>
          </p:cNvSpPr>
          <p:nvPr>
            <p:ph type="pic" idx="2"/>
          </p:nvPr>
        </p:nvSpPr>
        <p:spPr>
          <a:xfrm>
            <a:off x="831850" y="859665"/>
            <a:ext cx="1078992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grpSp>
        <p:nvGrpSpPr>
          <p:cNvPr id="61" name="Google Shape;61;p4"/>
          <p:cNvGrpSpPr/>
          <p:nvPr/>
        </p:nvGrpSpPr>
        <p:grpSpPr>
          <a:xfrm flipH="1">
            <a:off x="6924675" y="1993043"/>
            <a:ext cx="5267325" cy="100800"/>
            <a:chOff x="0" y="3240138"/>
            <a:chExt cx="3434400" cy="100800"/>
          </a:xfrm>
        </p:grpSpPr>
        <p:cxnSp>
          <p:nvCxnSpPr>
            <p:cNvPr id="62" name="Google Shape;62;p4"/>
            <p:cNvCxnSpPr/>
            <p:nvPr/>
          </p:nvCxnSpPr>
          <p:spPr>
            <a:xfrm>
              <a:off x="0" y="3290538"/>
              <a:ext cx="3384000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3" name="Google Shape;63;p4"/>
            <p:cNvSpPr/>
            <p:nvPr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4" name="Google Shape;64;p4"/>
          <p:cNvSpPr txBox="1">
            <a:spLocks noGrp="1"/>
          </p:cNvSpPr>
          <p:nvPr>
            <p:ph type="body" idx="3"/>
          </p:nvPr>
        </p:nvSpPr>
        <p:spPr>
          <a:xfrm>
            <a:off x="6894591" y="2868443"/>
            <a:ext cx="4482996" cy="2432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cxnSp>
        <p:nvCxnSpPr>
          <p:cNvPr id="65" name="Google Shape;65;p4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" name="Google Shape;66;p4"/>
          <p:cNvSpPr/>
          <p:nvPr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7" name="Google Shape;67;p4"/>
          <p:cNvCxnSpPr/>
          <p:nvPr/>
        </p:nvCxnSpPr>
        <p:spPr>
          <a:xfrm rot="10800000" flipH="1">
            <a:off x="0" y="6020920"/>
            <a:ext cx="803275" cy="468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" name="Google Shape;68;p4"/>
          <p:cNvSpPr/>
          <p:nvPr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" name="Google Shape;69;p4"/>
          <p:cNvSpPr>
            <a:spLocks noGrp="1"/>
          </p:cNvSpPr>
          <p:nvPr>
            <p:ph type="pic" idx="4"/>
          </p:nvPr>
        </p:nvSpPr>
        <p:spPr>
          <a:xfrm>
            <a:off x="2854411" y="1472184"/>
            <a:ext cx="3246204" cy="538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1" name="Google Shape;661;p3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31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1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1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5" name="Google Shape;665;p31"/>
          <p:cNvSpPr txBox="1">
            <a:spLocks noGrp="1"/>
          </p:cNvSpPr>
          <p:nvPr>
            <p:ph type="body" idx="1"/>
          </p:nvPr>
        </p:nvSpPr>
        <p:spPr>
          <a:xfrm>
            <a:off x="838200" y="1159497"/>
            <a:ext cx="5181600" cy="4543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 sz="2000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 sz="1800">
                <a:solidFill>
                  <a:schemeClr val="lt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6" name="Google Shape;666;p31"/>
          <p:cNvSpPr txBox="1">
            <a:spLocks noGrp="1"/>
          </p:cNvSpPr>
          <p:nvPr>
            <p:ph type="body" idx="2"/>
          </p:nvPr>
        </p:nvSpPr>
        <p:spPr>
          <a:xfrm>
            <a:off x="6172200" y="1159497"/>
            <a:ext cx="5181600" cy="4543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 sz="2000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 sz="1800">
                <a:solidFill>
                  <a:schemeClr val="lt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9" name="Google Shape;669;p3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2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2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2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3" name="Google Shape;673;p32"/>
          <p:cNvSpPr txBox="1">
            <a:spLocks noGrp="1"/>
          </p:cNvSpPr>
          <p:nvPr>
            <p:ph type="body" idx="1"/>
          </p:nvPr>
        </p:nvSpPr>
        <p:spPr>
          <a:xfrm>
            <a:off x="839788" y="1256955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4" name="Google Shape;674;p32"/>
          <p:cNvSpPr txBox="1">
            <a:spLocks noGrp="1"/>
          </p:cNvSpPr>
          <p:nvPr>
            <p:ph type="body" idx="2"/>
          </p:nvPr>
        </p:nvSpPr>
        <p:spPr>
          <a:xfrm>
            <a:off x="839788" y="2203414"/>
            <a:ext cx="5157787" cy="3397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 sz="2000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 sz="1800">
                <a:solidFill>
                  <a:schemeClr val="lt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5" name="Google Shape;675;p32"/>
          <p:cNvSpPr txBox="1">
            <a:spLocks noGrp="1"/>
          </p:cNvSpPr>
          <p:nvPr>
            <p:ph type="body" idx="3"/>
          </p:nvPr>
        </p:nvSpPr>
        <p:spPr>
          <a:xfrm>
            <a:off x="6172200" y="1256955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6" name="Google Shape;676;p32"/>
          <p:cNvSpPr txBox="1">
            <a:spLocks noGrp="1"/>
          </p:cNvSpPr>
          <p:nvPr>
            <p:ph type="body" idx="4"/>
          </p:nvPr>
        </p:nvSpPr>
        <p:spPr>
          <a:xfrm>
            <a:off x="6172200" y="2203414"/>
            <a:ext cx="5183188" cy="3397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 sz="2000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 sz="1800">
                <a:solidFill>
                  <a:schemeClr val="lt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9" name="Google Shape;679;p33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33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3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2" name="Google Shape;682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abin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4" name="Google Shape;684;p33"/>
          <p:cNvSpPr txBox="1">
            <a:spLocks noGrp="1"/>
          </p:cNvSpPr>
          <p:nvPr>
            <p:ph type="body" idx="2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 sz="2400">
                <a:solidFill>
                  <a:schemeClr val="lt2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 sz="2000">
                <a:solidFill>
                  <a:schemeClr val="lt2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 sz="1800">
                <a:solidFill>
                  <a:schemeClr val="lt2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7" name="Google Shape;687;p34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4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4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0" name="Google Shape;690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abin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2" name="Google Shape;692;p34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5" name="Google Shape;695;p3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5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5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5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1" name="Google Shape;701;p36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36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36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Layout ver 2">
  <p:cSld name="Title and Content Layout ver 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" name="Google Shape;72;p5"/>
          <p:cNvSpPr txBox="1">
            <a:spLocks noGrp="1"/>
          </p:cNvSpPr>
          <p:nvPr>
            <p:ph type="title"/>
          </p:nvPr>
        </p:nvSpPr>
        <p:spPr>
          <a:xfrm>
            <a:off x="803276" y="2219359"/>
            <a:ext cx="5021940" cy="80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bin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5"/>
          <p:cNvSpPr>
            <a:spLocks noGrp="1"/>
          </p:cNvSpPr>
          <p:nvPr>
            <p:ph type="pic" idx="2"/>
          </p:nvPr>
        </p:nvSpPr>
        <p:spPr>
          <a:xfrm>
            <a:off x="831850" y="859665"/>
            <a:ext cx="1078992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grpSp>
        <p:nvGrpSpPr>
          <p:cNvPr id="77" name="Google Shape;77;p5"/>
          <p:cNvGrpSpPr/>
          <p:nvPr/>
        </p:nvGrpSpPr>
        <p:grpSpPr>
          <a:xfrm>
            <a:off x="0" y="3122284"/>
            <a:ext cx="3434400" cy="100800"/>
            <a:chOff x="0" y="3240138"/>
            <a:chExt cx="3434400" cy="100800"/>
          </a:xfrm>
        </p:grpSpPr>
        <p:cxnSp>
          <p:nvCxnSpPr>
            <p:cNvPr id="78" name="Google Shape;78;p5"/>
            <p:cNvCxnSpPr/>
            <p:nvPr/>
          </p:nvCxnSpPr>
          <p:spPr>
            <a:xfrm>
              <a:off x="0" y="3290538"/>
              <a:ext cx="3384000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9" name="Google Shape;79;p5"/>
            <p:cNvSpPr/>
            <p:nvPr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80" name="Google Shape;80;p5"/>
          <p:cNvSpPr/>
          <p:nvPr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81" name="Google Shape;81;p5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2" name="Google Shape;82;p5"/>
          <p:cNvSpPr/>
          <p:nvPr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83" name="Google Shape;83;p5"/>
          <p:cNvCxnSpPr/>
          <p:nvPr/>
        </p:nvCxnSpPr>
        <p:spPr>
          <a:xfrm rot="10800000" flipH="1">
            <a:off x="0" y="6020920"/>
            <a:ext cx="803275" cy="468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" name="Google Shape;84;p5"/>
          <p:cNvSpPr txBox="1">
            <a:spLocks noGrp="1"/>
          </p:cNvSpPr>
          <p:nvPr>
            <p:ph type="body" idx="1"/>
          </p:nvPr>
        </p:nvSpPr>
        <p:spPr>
          <a:xfrm>
            <a:off x="815720" y="3392200"/>
            <a:ext cx="5009495" cy="2210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5"/>
          <p:cNvSpPr>
            <a:spLocks noGrp="1"/>
          </p:cNvSpPr>
          <p:nvPr>
            <p:ph type="pic" idx="3"/>
          </p:nvPr>
        </p:nvSpPr>
        <p:spPr>
          <a:xfrm>
            <a:off x="6108356" y="-20834"/>
            <a:ext cx="5245444" cy="538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Content Layout Slide">
  <p:cSld name="Team Content Layout Slid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8" name="Google Shape;88;p6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6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6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6"/>
          <p:cNvSpPr txBox="1"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bin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6"/>
          <p:cNvSpPr txBox="1">
            <a:spLocks noGrp="1"/>
          </p:cNvSpPr>
          <p:nvPr>
            <p:ph type="body" idx="1"/>
          </p:nvPr>
        </p:nvSpPr>
        <p:spPr>
          <a:xfrm>
            <a:off x="5104263" y="1625821"/>
            <a:ext cx="6289862" cy="56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6"/>
          <p:cNvSpPr>
            <a:spLocks noGrp="1"/>
          </p:cNvSpPr>
          <p:nvPr>
            <p:ph type="pic" idx="2"/>
          </p:nvPr>
        </p:nvSpPr>
        <p:spPr>
          <a:xfrm>
            <a:off x="831850" y="859665"/>
            <a:ext cx="1078992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grpSp>
        <p:nvGrpSpPr>
          <p:cNvPr id="94" name="Google Shape;94;p6"/>
          <p:cNvGrpSpPr/>
          <p:nvPr/>
        </p:nvGrpSpPr>
        <p:grpSpPr>
          <a:xfrm flipH="1">
            <a:off x="7395280" y="1375202"/>
            <a:ext cx="4796719" cy="100800"/>
            <a:chOff x="439494" y="3240138"/>
            <a:chExt cx="2994906" cy="100800"/>
          </a:xfrm>
        </p:grpSpPr>
        <p:cxnSp>
          <p:nvCxnSpPr>
            <p:cNvPr id="95" name="Google Shape;95;p6"/>
            <p:cNvCxnSpPr/>
            <p:nvPr/>
          </p:nvCxnSpPr>
          <p:spPr>
            <a:xfrm>
              <a:off x="439494" y="3290538"/>
              <a:ext cx="2944508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6" name="Google Shape;96;p6"/>
            <p:cNvSpPr/>
            <p:nvPr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97" name="Google Shape;97;p6"/>
          <p:cNvSpPr txBox="1">
            <a:spLocks noGrp="1"/>
          </p:cNvSpPr>
          <p:nvPr>
            <p:ph type="body" idx="3"/>
          </p:nvPr>
        </p:nvSpPr>
        <p:spPr>
          <a:xfrm>
            <a:off x="1958968" y="3372939"/>
            <a:ext cx="2297722" cy="32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sz="1600" i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cxnSp>
        <p:nvCxnSpPr>
          <p:cNvPr id="98" name="Google Shape;98;p6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9" name="Google Shape;99;p6"/>
          <p:cNvSpPr/>
          <p:nvPr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00" name="Google Shape;100;p6"/>
          <p:cNvCxnSpPr/>
          <p:nvPr/>
        </p:nvCxnSpPr>
        <p:spPr>
          <a:xfrm rot="10800000" flipH="1">
            <a:off x="0" y="6020920"/>
            <a:ext cx="803275" cy="468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6"/>
          <p:cNvSpPr/>
          <p:nvPr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2" name="Google Shape;102;p6"/>
          <p:cNvSpPr txBox="1">
            <a:spLocks noGrp="1"/>
          </p:cNvSpPr>
          <p:nvPr>
            <p:ph type="body" idx="4"/>
          </p:nvPr>
        </p:nvSpPr>
        <p:spPr>
          <a:xfrm>
            <a:off x="1958968" y="2960253"/>
            <a:ext cx="2297722" cy="32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6"/>
          <p:cNvSpPr>
            <a:spLocks noGrp="1"/>
          </p:cNvSpPr>
          <p:nvPr>
            <p:ph type="pic" idx="5"/>
          </p:nvPr>
        </p:nvSpPr>
        <p:spPr>
          <a:xfrm>
            <a:off x="721841" y="2764036"/>
            <a:ext cx="1106424" cy="1106423"/>
          </a:xfrm>
          <a:prstGeom prst="ellipse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104" name="Google Shape;104;p6"/>
          <p:cNvCxnSpPr/>
          <p:nvPr/>
        </p:nvCxnSpPr>
        <p:spPr>
          <a:xfrm>
            <a:off x="0" y="3288596"/>
            <a:ext cx="72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5" name="Google Shape;105;p6"/>
          <p:cNvSpPr txBox="1">
            <a:spLocks noGrp="1"/>
          </p:cNvSpPr>
          <p:nvPr>
            <p:ph type="body" idx="6"/>
          </p:nvPr>
        </p:nvSpPr>
        <p:spPr>
          <a:xfrm>
            <a:off x="1957127" y="4800796"/>
            <a:ext cx="2297722" cy="32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sz="1600" i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6"/>
          <p:cNvSpPr txBox="1">
            <a:spLocks noGrp="1"/>
          </p:cNvSpPr>
          <p:nvPr>
            <p:ph type="body" idx="7"/>
          </p:nvPr>
        </p:nvSpPr>
        <p:spPr>
          <a:xfrm>
            <a:off x="1957127" y="4388110"/>
            <a:ext cx="2297722" cy="32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6"/>
          <p:cNvSpPr>
            <a:spLocks noGrp="1"/>
          </p:cNvSpPr>
          <p:nvPr>
            <p:ph type="pic" idx="8"/>
          </p:nvPr>
        </p:nvSpPr>
        <p:spPr>
          <a:xfrm>
            <a:off x="720000" y="4191893"/>
            <a:ext cx="1106424" cy="1106423"/>
          </a:xfrm>
          <a:prstGeom prst="ellipse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108" name="Google Shape;108;p6"/>
          <p:cNvCxnSpPr/>
          <p:nvPr/>
        </p:nvCxnSpPr>
        <p:spPr>
          <a:xfrm rot="-5400000">
            <a:off x="1111670" y="4028309"/>
            <a:ext cx="32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9" name="Google Shape;109;p6"/>
          <p:cNvSpPr txBox="1">
            <a:spLocks noGrp="1"/>
          </p:cNvSpPr>
          <p:nvPr>
            <p:ph type="body" idx="9"/>
          </p:nvPr>
        </p:nvSpPr>
        <p:spPr>
          <a:xfrm>
            <a:off x="5708709" y="3372939"/>
            <a:ext cx="2297722" cy="32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sz="1600" i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6"/>
          <p:cNvSpPr txBox="1">
            <a:spLocks noGrp="1"/>
          </p:cNvSpPr>
          <p:nvPr>
            <p:ph type="body" idx="13"/>
          </p:nvPr>
        </p:nvSpPr>
        <p:spPr>
          <a:xfrm>
            <a:off x="5708709" y="2960253"/>
            <a:ext cx="2297722" cy="32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6"/>
          <p:cNvSpPr txBox="1">
            <a:spLocks noGrp="1"/>
          </p:cNvSpPr>
          <p:nvPr>
            <p:ph type="body" idx="14"/>
          </p:nvPr>
        </p:nvSpPr>
        <p:spPr>
          <a:xfrm>
            <a:off x="5704578" y="4800796"/>
            <a:ext cx="2297722" cy="32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sz="1600" i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6"/>
          <p:cNvSpPr txBox="1">
            <a:spLocks noGrp="1"/>
          </p:cNvSpPr>
          <p:nvPr>
            <p:ph type="body" idx="15"/>
          </p:nvPr>
        </p:nvSpPr>
        <p:spPr>
          <a:xfrm>
            <a:off x="5704578" y="4388110"/>
            <a:ext cx="2297722" cy="32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6"/>
          <p:cNvSpPr txBox="1">
            <a:spLocks noGrp="1"/>
          </p:cNvSpPr>
          <p:nvPr>
            <p:ph type="body" idx="16"/>
          </p:nvPr>
        </p:nvSpPr>
        <p:spPr>
          <a:xfrm>
            <a:off x="9453870" y="3372939"/>
            <a:ext cx="2297722" cy="32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sz="1600" i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body" idx="17"/>
          </p:nvPr>
        </p:nvSpPr>
        <p:spPr>
          <a:xfrm>
            <a:off x="9453870" y="2960253"/>
            <a:ext cx="2297722" cy="32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6"/>
          <p:cNvSpPr txBox="1">
            <a:spLocks noGrp="1"/>
          </p:cNvSpPr>
          <p:nvPr>
            <p:ph type="body" idx="18"/>
          </p:nvPr>
        </p:nvSpPr>
        <p:spPr>
          <a:xfrm>
            <a:off x="9452029" y="4800796"/>
            <a:ext cx="2297722" cy="32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sz="1600" i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19"/>
          </p:nvPr>
        </p:nvSpPr>
        <p:spPr>
          <a:xfrm>
            <a:off x="9452029" y="4388110"/>
            <a:ext cx="2297722" cy="32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cxnSp>
        <p:nvCxnSpPr>
          <p:cNvPr id="117" name="Google Shape;117;p6"/>
          <p:cNvCxnSpPr/>
          <p:nvPr/>
        </p:nvCxnSpPr>
        <p:spPr>
          <a:xfrm rot="-5400000">
            <a:off x="3531847" y="5364000"/>
            <a:ext cx="298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" name="Google Shape;118;p6"/>
          <p:cNvCxnSpPr/>
          <p:nvPr/>
        </p:nvCxnSpPr>
        <p:spPr>
          <a:xfrm rot="-5400000">
            <a:off x="7274194" y="5363999"/>
            <a:ext cx="298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" name="Google Shape;119;p6"/>
          <p:cNvSpPr>
            <a:spLocks noGrp="1"/>
          </p:cNvSpPr>
          <p:nvPr>
            <p:ph type="pic" idx="20"/>
          </p:nvPr>
        </p:nvSpPr>
        <p:spPr>
          <a:xfrm>
            <a:off x="4467451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0" name="Google Shape;120;p6"/>
          <p:cNvSpPr>
            <a:spLocks noGrp="1"/>
          </p:cNvSpPr>
          <p:nvPr>
            <p:ph type="pic" idx="21"/>
          </p:nvPr>
        </p:nvSpPr>
        <p:spPr>
          <a:xfrm>
            <a:off x="8214902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1" name="Google Shape;121;p6"/>
          <p:cNvSpPr>
            <a:spLocks noGrp="1"/>
          </p:cNvSpPr>
          <p:nvPr>
            <p:ph type="pic" idx="22"/>
          </p:nvPr>
        </p:nvSpPr>
        <p:spPr>
          <a:xfrm>
            <a:off x="4469292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2" name="Google Shape;122;p6"/>
          <p:cNvSpPr>
            <a:spLocks noGrp="1"/>
          </p:cNvSpPr>
          <p:nvPr>
            <p:ph type="pic" idx="23"/>
          </p:nvPr>
        </p:nvSpPr>
        <p:spPr>
          <a:xfrm>
            <a:off x="8216743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Content Layout">
  <p:cSld name="Team Content Layou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5" name="Google Shape;125;p7"/>
          <p:cNvSpPr txBox="1">
            <a:spLocks noGrp="1"/>
          </p:cNvSpPr>
          <p:nvPr>
            <p:ph type="title"/>
          </p:nvPr>
        </p:nvSpPr>
        <p:spPr>
          <a:xfrm>
            <a:off x="803277" y="1608523"/>
            <a:ext cx="2828198" cy="128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bin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body" idx="1"/>
          </p:nvPr>
        </p:nvSpPr>
        <p:spPr>
          <a:xfrm>
            <a:off x="826771" y="3244567"/>
            <a:ext cx="2828198" cy="209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7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7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7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7"/>
          <p:cNvSpPr>
            <a:spLocks noGrp="1"/>
          </p:cNvSpPr>
          <p:nvPr>
            <p:ph type="pic" idx="2"/>
          </p:nvPr>
        </p:nvSpPr>
        <p:spPr>
          <a:xfrm>
            <a:off x="831850" y="859665"/>
            <a:ext cx="1078992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grpSp>
        <p:nvGrpSpPr>
          <p:cNvPr id="131" name="Google Shape;131;p7"/>
          <p:cNvGrpSpPr/>
          <p:nvPr/>
        </p:nvGrpSpPr>
        <p:grpSpPr>
          <a:xfrm>
            <a:off x="0" y="2993948"/>
            <a:ext cx="2258048" cy="100800"/>
            <a:chOff x="0" y="3240138"/>
            <a:chExt cx="2258048" cy="100800"/>
          </a:xfrm>
        </p:grpSpPr>
        <p:cxnSp>
          <p:nvCxnSpPr>
            <p:cNvPr id="132" name="Google Shape;132;p7"/>
            <p:cNvCxnSpPr/>
            <p:nvPr/>
          </p:nvCxnSpPr>
          <p:spPr>
            <a:xfrm>
              <a:off x="0" y="3290538"/>
              <a:ext cx="2160000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3" name="Google Shape;133;p7"/>
            <p:cNvSpPr/>
            <p:nvPr/>
          </p:nvSpPr>
          <p:spPr>
            <a:xfrm>
              <a:off x="2157248" y="3240138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34" name="Google Shape;134;p7"/>
          <p:cNvSpPr/>
          <p:nvPr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35" name="Google Shape;135;p7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6" name="Google Shape;136;p7"/>
          <p:cNvSpPr/>
          <p:nvPr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37" name="Google Shape;137;p7"/>
          <p:cNvCxnSpPr/>
          <p:nvPr/>
        </p:nvCxnSpPr>
        <p:spPr>
          <a:xfrm rot="10800000" flipH="1">
            <a:off x="0" y="6020920"/>
            <a:ext cx="803275" cy="468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" name="Google Shape;138;p7"/>
          <p:cNvSpPr txBox="1">
            <a:spLocks noGrp="1"/>
          </p:cNvSpPr>
          <p:nvPr>
            <p:ph type="body" idx="3"/>
          </p:nvPr>
        </p:nvSpPr>
        <p:spPr>
          <a:xfrm>
            <a:off x="4128617" y="4355032"/>
            <a:ext cx="2066544" cy="1280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7"/>
          <p:cNvSpPr txBox="1">
            <a:spLocks noGrp="1"/>
          </p:cNvSpPr>
          <p:nvPr>
            <p:ph type="body" idx="4"/>
          </p:nvPr>
        </p:nvSpPr>
        <p:spPr>
          <a:xfrm>
            <a:off x="4128616" y="4042831"/>
            <a:ext cx="2066544" cy="282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sz="1600" b="0" i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7"/>
          <p:cNvSpPr txBox="1">
            <a:spLocks noGrp="1"/>
          </p:cNvSpPr>
          <p:nvPr>
            <p:ph type="body" idx="5"/>
          </p:nvPr>
        </p:nvSpPr>
        <p:spPr>
          <a:xfrm>
            <a:off x="4128616" y="3428999"/>
            <a:ext cx="2066544" cy="615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7"/>
          <p:cNvSpPr>
            <a:spLocks noGrp="1"/>
          </p:cNvSpPr>
          <p:nvPr>
            <p:ph type="pic" idx="6"/>
          </p:nvPr>
        </p:nvSpPr>
        <p:spPr>
          <a:xfrm>
            <a:off x="4130072" y="1179843"/>
            <a:ext cx="2066544" cy="2066544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42" name="Google Shape;142;p7"/>
          <p:cNvSpPr>
            <a:spLocks noGrp="1"/>
          </p:cNvSpPr>
          <p:nvPr>
            <p:ph type="pic" idx="7"/>
          </p:nvPr>
        </p:nvSpPr>
        <p:spPr>
          <a:xfrm>
            <a:off x="9128072" y="1179843"/>
            <a:ext cx="2066544" cy="2066544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43" name="Google Shape;143;p7"/>
          <p:cNvSpPr>
            <a:spLocks noGrp="1"/>
          </p:cNvSpPr>
          <p:nvPr>
            <p:ph type="pic" idx="8"/>
          </p:nvPr>
        </p:nvSpPr>
        <p:spPr>
          <a:xfrm>
            <a:off x="6629072" y="1179843"/>
            <a:ext cx="2066544" cy="2066544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44" name="Google Shape;144;p7"/>
          <p:cNvSpPr txBox="1">
            <a:spLocks noGrp="1"/>
          </p:cNvSpPr>
          <p:nvPr>
            <p:ph type="body" idx="9"/>
          </p:nvPr>
        </p:nvSpPr>
        <p:spPr>
          <a:xfrm>
            <a:off x="9127048" y="4355032"/>
            <a:ext cx="2066400" cy="1280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type="body" idx="13"/>
          </p:nvPr>
        </p:nvSpPr>
        <p:spPr>
          <a:xfrm>
            <a:off x="9127047" y="4042831"/>
            <a:ext cx="2066400" cy="282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sz="1600" b="0" i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body" idx="14"/>
          </p:nvPr>
        </p:nvSpPr>
        <p:spPr>
          <a:xfrm>
            <a:off x="9127047" y="3428999"/>
            <a:ext cx="2066400" cy="615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15"/>
          </p:nvPr>
        </p:nvSpPr>
        <p:spPr>
          <a:xfrm>
            <a:off x="6629217" y="4355032"/>
            <a:ext cx="2066400" cy="1280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body" idx="16"/>
          </p:nvPr>
        </p:nvSpPr>
        <p:spPr>
          <a:xfrm>
            <a:off x="6629216" y="4042831"/>
            <a:ext cx="2066400" cy="282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sz="1600" b="0" i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7"/>
          <p:cNvSpPr txBox="1">
            <a:spLocks noGrp="1"/>
          </p:cNvSpPr>
          <p:nvPr>
            <p:ph type="body" idx="17"/>
          </p:nvPr>
        </p:nvSpPr>
        <p:spPr>
          <a:xfrm>
            <a:off x="6627903" y="3428999"/>
            <a:ext cx="2066400" cy="615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cxnSp>
        <p:nvCxnSpPr>
          <p:cNvPr id="150" name="Google Shape;150;p7"/>
          <p:cNvCxnSpPr/>
          <p:nvPr/>
        </p:nvCxnSpPr>
        <p:spPr>
          <a:xfrm>
            <a:off x="6195160" y="2217849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1" name="Google Shape;151;p7"/>
          <p:cNvCxnSpPr/>
          <p:nvPr/>
        </p:nvCxnSpPr>
        <p:spPr>
          <a:xfrm>
            <a:off x="8703909" y="2216687"/>
            <a:ext cx="43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 Layout">
  <p:cSld name="Image and Content Layou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" name="Google Shape;154;p8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8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8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8"/>
          <p:cNvSpPr txBox="1">
            <a:spLocks noGrp="1"/>
          </p:cNvSpPr>
          <p:nvPr>
            <p:ph type="title"/>
          </p:nvPr>
        </p:nvSpPr>
        <p:spPr>
          <a:xfrm>
            <a:off x="6894591" y="1411243"/>
            <a:ext cx="4494133" cy="80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bin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"/>
          <p:cNvSpPr txBox="1">
            <a:spLocks noGrp="1"/>
          </p:cNvSpPr>
          <p:nvPr>
            <p:ph type="body" idx="1"/>
          </p:nvPr>
        </p:nvSpPr>
        <p:spPr>
          <a:xfrm>
            <a:off x="6894591" y="2564787"/>
            <a:ext cx="4473108" cy="56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8"/>
          <p:cNvSpPr>
            <a:spLocks noGrp="1"/>
          </p:cNvSpPr>
          <p:nvPr>
            <p:ph type="pic" idx="2"/>
          </p:nvPr>
        </p:nvSpPr>
        <p:spPr>
          <a:xfrm>
            <a:off x="831850" y="859665"/>
            <a:ext cx="1078992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 flipH="1">
            <a:off x="6924675" y="2314168"/>
            <a:ext cx="5267325" cy="100800"/>
            <a:chOff x="0" y="3240138"/>
            <a:chExt cx="3434400" cy="100800"/>
          </a:xfrm>
        </p:grpSpPr>
        <p:cxnSp>
          <p:nvCxnSpPr>
            <p:cNvPr id="161" name="Google Shape;161;p8"/>
            <p:cNvCxnSpPr/>
            <p:nvPr/>
          </p:nvCxnSpPr>
          <p:spPr>
            <a:xfrm>
              <a:off x="0" y="3290538"/>
              <a:ext cx="3384000" cy="0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62" name="Google Shape;162;p8"/>
            <p:cNvSpPr/>
            <p:nvPr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63" name="Google Shape;163;p8"/>
          <p:cNvSpPr txBox="1">
            <a:spLocks noGrp="1"/>
          </p:cNvSpPr>
          <p:nvPr>
            <p:ph type="body" idx="3"/>
          </p:nvPr>
        </p:nvSpPr>
        <p:spPr>
          <a:xfrm>
            <a:off x="6894591" y="3189568"/>
            <a:ext cx="4482996" cy="2432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>
            <a:endParaRPr/>
          </a:p>
        </p:txBody>
      </p:sp>
      <p:cxnSp>
        <p:nvCxnSpPr>
          <p:cNvPr id="164" name="Google Shape;164;p8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5" name="Google Shape;165;p8"/>
          <p:cNvSpPr/>
          <p:nvPr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66" name="Google Shape;166;p8"/>
          <p:cNvCxnSpPr/>
          <p:nvPr/>
        </p:nvCxnSpPr>
        <p:spPr>
          <a:xfrm rot="10800000" flipH="1">
            <a:off x="0" y="6020920"/>
            <a:ext cx="803275" cy="468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7" name="Google Shape;167;p8"/>
          <p:cNvSpPr/>
          <p:nvPr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8" name="Google Shape;168;p8"/>
          <p:cNvSpPr>
            <a:spLocks noGrp="1"/>
          </p:cNvSpPr>
          <p:nvPr>
            <p:ph type="pic" idx="4"/>
          </p:nvPr>
        </p:nvSpPr>
        <p:spPr>
          <a:xfrm>
            <a:off x="-3710" y="1792784"/>
            <a:ext cx="6073999" cy="3721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Content Layout">
  <p:cSld name="Thanks Content Layou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1" name="Google Shape;171;p9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8965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9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9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9"/>
          <p:cNvSpPr>
            <a:spLocks noGrp="1"/>
          </p:cNvSpPr>
          <p:nvPr>
            <p:ph type="pic" idx="3"/>
          </p:nvPr>
        </p:nvSpPr>
        <p:spPr>
          <a:xfrm>
            <a:off x="831850" y="859665"/>
            <a:ext cx="1078992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76" name="Google Shape;176;p9"/>
          <p:cNvSpPr txBox="1">
            <a:spLocks noGrp="1"/>
          </p:cNvSpPr>
          <p:nvPr>
            <p:ph type="title"/>
          </p:nvPr>
        </p:nvSpPr>
        <p:spPr>
          <a:xfrm>
            <a:off x="809959" y="1546091"/>
            <a:ext cx="4846923" cy="109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Cabin"/>
              <a:buNone/>
              <a:defRPr sz="5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9"/>
          <p:cNvSpPr txBox="1">
            <a:spLocks noGrp="1"/>
          </p:cNvSpPr>
          <p:nvPr>
            <p:ph type="body" idx="1"/>
          </p:nvPr>
        </p:nvSpPr>
        <p:spPr>
          <a:xfrm>
            <a:off x="825335" y="3083960"/>
            <a:ext cx="4586288" cy="509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9"/>
          <p:cNvSpPr txBox="1">
            <a:spLocks noGrp="1"/>
          </p:cNvSpPr>
          <p:nvPr>
            <p:ph type="body" idx="4"/>
          </p:nvPr>
        </p:nvSpPr>
        <p:spPr>
          <a:xfrm>
            <a:off x="831850" y="3703834"/>
            <a:ext cx="4586288" cy="23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0" i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9"/>
          <p:cNvSpPr txBox="1">
            <a:spLocks noGrp="1"/>
          </p:cNvSpPr>
          <p:nvPr>
            <p:ph type="body" idx="5"/>
          </p:nvPr>
        </p:nvSpPr>
        <p:spPr>
          <a:xfrm>
            <a:off x="824950" y="3946707"/>
            <a:ext cx="4586288" cy="290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9"/>
          <p:cNvSpPr txBox="1">
            <a:spLocks noGrp="1"/>
          </p:cNvSpPr>
          <p:nvPr>
            <p:ph type="body" idx="6"/>
          </p:nvPr>
        </p:nvSpPr>
        <p:spPr>
          <a:xfrm>
            <a:off x="838750" y="4423954"/>
            <a:ext cx="4586288" cy="23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0" i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9"/>
          <p:cNvSpPr txBox="1">
            <a:spLocks noGrp="1"/>
          </p:cNvSpPr>
          <p:nvPr>
            <p:ph type="body" idx="7"/>
          </p:nvPr>
        </p:nvSpPr>
        <p:spPr>
          <a:xfrm>
            <a:off x="831850" y="4650785"/>
            <a:ext cx="4586288" cy="364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9"/>
          <p:cNvSpPr txBox="1">
            <a:spLocks noGrp="1"/>
          </p:cNvSpPr>
          <p:nvPr>
            <p:ph type="body" idx="8"/>
          </p:nvPr>
        </p:nvSpPr>
        <p:spPr>
          <a:xfrm>
            <a:off x="831850" y="5153025"/>
            <a:ext cx="4586288" cy="23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0" i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9"/>
          <p:cNvSpPr txBox="1">
            <a:spLocks noGrp="1"/>
          </p:cNvSpPr>
          <p:nvPr>
            <p:ph type="body" idx="9"/>
          </p:nvPr>
        </p:nvSpPr>
        <p:spPr>
          <a:xfrm>
            <a:off x="824950" y="5363814"/>
            <a:ext cx="4586288" cy="364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84" name="Google Shape;184;p9"/>
          <p:cNvGrpSpPr/>
          <p:nvPr/>
        </p:nvGrpSpPr>
        <p:grpSpPr>
          <a:xfrm>
            <a:off x="801543" y="2750589"/>
            <a:ext cx="4569895" cy="100800"/>
            <a:chOff x="808548" y="2750589"/>
            <a:chExt cx="4569895" cy="100800"/>
          </a:xfrm>
        </p:grpSpPr>
        <p:grpSp>
          <p:nvGrpSpPr>
            <p:cNvPr id="185" name="Google Shape;185;p9"/>
            <p:cNvGrpSpPr/>
            <p:nvPr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186" name="Google Shape;186;p9"/>
              <p:cNvCxnSpPr/>
              <p:nvPr/>
            </p:nvCxnSpPr>
            <p:spPr>
              <a:xfrm>
                <a:off x="496859" y="3285674"/>
                <a:ext cx="2887142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87" name="Google Shape;187;p9"/>
              <p:cNvSpPr/>
              <p:nvPr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88" name="Google Shape;188;p9"/>
            <p:cNvSpPr/>
            <p:nvPr/>
          </p:nvSpPr>
          <p:spPr>
            <a:xfrm flipH="1">
              <a:off x="5277642" y="2750589"/>
              <a:ext cx="100801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89" name="Google Shape;189;p9"/>
          <p:cNvGrpSpPr/>
          <p:nvPr/>
        </p:nvGrpSpPr>
        <p:grpSpPr>
          <a:xfrm>
            <a:off x="801543" y="1660573"/>
            <a:ext cx="4575417" cy="105664"/>
            <a:chOff x="808548" y="2745725"/>
            <a:chExt cx="4575417" cy="105664"/>
          </a:xfrm>
        </p:grpSpPr>
        <p:grpSp>
          <p:nvGrpSpPr>
            <p:cNvPr id="190" name="Google Shape;190;p9"/>
            <p:cNvGrpSpPr/>
            <p:nvPr/>
          </p:nvGrpSpPr>
          <p:grpSpPr>
            <a:xfrm flipH="1">
              <a:off x="808548" y="2750589"/>
              <a:ext cx="4505297" cy="100800"/>
              <a:chOff x="496859" y="3240138"/>
              <a:chExt cx="2937541" cy="100800"/>
            </a:xfrm>
          </p:grpSpPr>
          <p:cxnSp>
            <p:nvCxnSpPr>
              <p:cNvPr id="191" name="Google Shape;191;p9"/>
              <p:cNvCxnSpPr/>
              <p:nvPr/>
            </p:nvCxnSpPr>
            <p:spPr>
              <a:xfrm>
                <a:off x="496859" y="3285674"/>
                <a:ext cx="2887142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92" name="Google Shape;192;p9"/>
              <p:cNvSpPr/>
              <p:nvPr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93" name="Google Shape;193;p9"/>
            <p:cNvSpPr/>
            <p:nvPr/>
          </p:nvSpPr>
          <p:spPr>
            <a:xfrm flipH="1">
              <a:off x="5283164" y="2745725"/>
              <a:ext cx="100801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with Image">
  <p:cSld name="Section Header with Imag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"/>
          <p:cNvSpPr>
            <a:spLocks noGrp="1"/>
          </p:cNvSpPr>
          <p:nvPr>
            <p:ph type="pic" idx="2"/>
          </p:nvPr>
        </p:nvSpPr>
        <p:spPr>
          <a:xfrm>
            <a:off x="0" y="0"/>
            <a:ext cx="60833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96" name="Google Shape;196;p10"/>
          <p:cNvSpPr/>
          <p:nvPr/>
        </p:nvSpPr>
        <p:spPr>
          <a:xfrm>
            <a:off x="6083808" y="0"/>
            <a:ext cx="6108192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7" name="Google Shape;197;p10"/>
          <p:cNvSpPr txBox="1">
            <a:spLocks noGrp="1"/>
          </p:cNvSpPr>
          <p:nvPr>
            <p:ph type="title"/>
          </p:nvPr>
        </p:nvSpPr>
        <p:spPr>
          <a:xfrm>
            <a:off x="6769768" y="2133599"/>
            <a:ext cx="4618957" cy="249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bin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0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0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0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01" name="Google Shape;201;p10"/>
          <p:cNvGrpSpPr/>
          <p:nvPr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202" name="Google Shape;202;p10"/>
            <p:cNvSpPr/>
            <p:nvPr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03" name="Google Shape;203;p10"/>
            <p:cNvCxnSpPr/>
            <p:nvPr/>
          </p:nvCxnSpPr>
          <p:spPr>
            <a:xfrm>
              <a:off x="3681984" y="2307679"/>
              <a:ext cx="4201365" cy="0"/>
            </a:xfrm>
            <a:prstGeom prst="straightConnector1">
              <a:avLst/>
            </a:prstGeom>
            <a:noFill/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4" name="Google Shape;204;p10"/>
            <p:cNvSpPr/>
            <p:nvPr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05" name="Google Shape;205;p10"/>
          <p:cNvGrpSpPr/>
          <p:nvPr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206" name="Google Shape;206;p10"/>
            <p:cNvSpPr/>
            <p:nvPr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07" name="Google Shape;207;p10"/>
            <p:cNvCxnSpPr/>
            <p:nvPr/>
          </p:nvCxnSpPr>
          <p:spPr>
            <a:xfrm>
              <a:off x="3681984" y="2307679"/>
              <a:ext cx="4201364" cy="0"/>
            </a:xfrm>
            <a:prstGeom prst="straightConnector1">
              <a:avLst/>
            </a:prstGeom>
            <a:noFill/>
            <a:ln w="127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8" name="Google Shape;208;p10"/>
            <p:cNvSpPr/>
            <p:nvPr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09" name="Google Shape;209;p10"/>
          <p:cNvSpPr txBox="1"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0" name="Google Shape;210;p10"/>
          <p:cNvSpPr>
            <a:spLocks noGrp="1"/>
          </p:cNvSpPr>
          <p:nvPr>
            <p:ph type="pic" idx="3"/>
          </p:nvPr>
        </p:nvSpPr>
        <p:spPr>
          <a:xfrm>
            <a:off x="3706368" y="3079602"/>
            <a:ext cx="1481328" cy="75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bin"/>
              <a:buNone/>
              <a:defRPr sz="3600" b="1" i="0" u="none" strike="noStrike" cap="non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6" name="Google Shape;16;p1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" name="Google Shape;17;p1"/>
          <p:cNvSpPr/>
          <p:nvPr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8" name="Google Shape;18;p1"/>
          <p:cNvCxnSpPr/>
          <p:nvPr/>
        </p:nvCxnSpPr>
        <p:spPr>
          <a:xfrm rot="10800000" flipH="1">
            <a:off x="0" y="6020920"/>
            <a:ext cx="803275" cy="468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>
          <p15:clr>
            <a:srgbClr val="F26B43"/>
          </p15:clr>
        </p15:guide>
        <p15:guide id="2" pos="7174">
          <p15:clr>
            <a:srgbClr val="F26B43"/>
          </p15:clr>
        </p15:guide>
        <p15:guide id="3" pos="506">
          <p15:clr>
            <a:srgbClr val="F26B43"/>
          </p15:clr>
        </p15:guide>
        <p15:guide id="4" orient="horz" pos="3793">
          <p15:clr>
            <a:srgbClr val="F26B43"/>
          </p15:clr>
        </p15:guide>
        <p15:guide id="5" pos="3840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pos="3318">
          <p15:clr>
            <a:srgbClr val="F26B43"/>
          </p15:clr>
        </p15:guide>
        <p15:guide id="8" pos="43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g"/><Relationship Id="rId5" Type="http://schemas.openxmlformats.org/officeDocument/2006/relationships/image" Target="../media/image11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7"/>
          <p:cNvSpPr txBox="1">
            <a:spLocks noGrp="1"/>
          </p:cNvSpPr>
          <p:nvPr>
            <p:ph type="ctrTitle"/>
          </p:nvPr>
        </p:nvSpPr>
        <p:spPr>
          <a:xfrm>
            <a:off x="1524000" y="2462986"/>
            <a:ext cx="9144000" cy="1786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bin"/>
              <a:buNone/>
            </a:pPr>
            <a:r>
              <a:rPr lang="en-US"/>
              <a:t>GROUP 17</a:t>
            </a:r>
            <a:endParaRPr/>
          </a:p>
        </p:txBody>
      </p:sp>
      <p:sp>
        <p:nvSpPr>
          <p:cNvPr id="709" name="Google Shape;709;p37"/>
          <p:cNvSpPr txBox="1"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E" dirty="0"/>
              <a:t>Machine Learning Models for Gross-Motor Skills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Google Shape;837;p46" descr="Abstract background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3710" y="1792784"/>
            <a:ext cx="6073999" cy="3721608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46"/>
          <p:cNvSpPr txBox="1">
            <a:spLocks noGrp="1"/>
          </p:cNvSpPr>
          <p:nvPr>
            <p:ph type="title"/>
          </p:nvPr>
        </p:nvSpPr>
        <p:spPr>
          <a:xfrm>
            <a:off x="6894591" y="1411243"/>
            <a:ext cx="4494133" cy="80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40"/>
              <a:buFont typeface="Cabin"/>
              <a:buNone/>
            </a:pPr>
            <a:r>
              <a:rPr lang="en-US" sz="3240"/>
              <a:t>NON-FUNCTIONAL REQUIREMENTS</a:t>
            </a:r>
            <a:endParaRPr sz="3240"/>
          </a:p>
        </p:txBody>
      </p:sp>
      <p:sp>
        <p:nvSpPr>
          <p:cNvPr id="839" name="Google Shape;839;p46"/>
          <p:cNvSpPr txBox="1">
            <a:spLocks noGrp="1"/>
          </p:cNvSpPr>
          <p:nvPr>
            <p:ph type="body" idx="3"/>
          </p:nvPr>
        </p:nvSpPr>
        <p:spPr>
          <a:xfrm>
            <a:off x="6884703" y="2342373"/>
            <a:ext cx="4482996" cy="273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12709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216000" lvl="0" indent="-12709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216000" lvl="0" indent="-216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</a:pPr>
            <a:r>
              <a:rPr lang="en-US" sz="1800" dirty="0"/>
              <a:t>High potential for extensibility</a:t>
            </a:r>
            <a:endParaRPr dirty="0"/>
          </a:p>
          <a:p>
            <a:pPr marL="216000" lvl="0" indent="-216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</a:pPr>
            <a:r>
              <a:rPr lang="en-US" sz="1800" dirty="0"/>
              <a:t>Create a GUI to upload the files with</a:t>
            </a:r>
            <a:endParaRPr dirty="0"/>
          </a:p>
          <a:p>
            <a:pPr marL="216000" lvl="0" indent="-216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</a:pPr>
            <a:r>
              <a:rPr lang="en-US" sz="1800" dirty="0"/>
              <a:t>Create an export component</a:t>
            </a:r>
            <a:endParaRPr dirty="0"/>
          </a:p>
          <a:p>
            <a:pPr marL="216000" lvl="0" indent="-216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</a:pPr>
            <a:r>
              <a:rPr lang="en-US" sz="1800" dirty="0"/>
              <a:t> Produce a report for future work to continue</a:t>
            </a:r>
            <a:endParaRPr sz="1800" dirty="0"/>
          </a:p>
          <a:p>
            <a:pPr marL="216000" lvl="0" indent="-12709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endParaRPr dirty="0"/>
          </a:p>
        </p:txBody>
      </p:sp>
      <p:sp>
        <p:nvSpPr>
          <p:cNvPr id="840" name="Google Shape;840;p46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841" name="Google Shape;841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800" y="2121925"/>
            <a:ext cx="5296375" cy="31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47" descr="Abstract background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3710" y="1792784"/>
            <a:ext cx="6074100" cy="37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47"/>
          <p:cNvSpPr txBox="1">
            <a:spLocks noGrp="1"/>
          </p:cNvSpPr>
          <p:nvPr>
            <p:ph type="title"/>
          </p:nvPr>
        </p:nvSpPr>
        <p:spPr>
          <a:xfrm>
            <a:off x="7331243" y="427444"/>
            <a:ext cx="44940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40"/>
              <a:buFont typeface="Cabin"/>
              <a:buNone/>
            </a:pPr>
            <a:r>
              <a:rPr lang="en-US" sz="3240" dirty="0"/>
              <a:t>MOCKUPS</a:t>
            </a:r>
            <a:endParaRPr sz="3240" dirty="0"/>
          </a:p>
        </p:txBody>
      </p:sp>
      <p:sp>
        <p:nvSpPr>
          <p:cNvPr id="848" name="Google Shape;848;p47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849" name="Google Shape;84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21" y="119482"/>
            <a:ext cx="5806238" cy="576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38;p40">
            <a:extLst>
              <a:ext uri="{FF2B5EF4-FFF2-40B4-BE49-F238E27FC236}">
                <a16:creationId xmlns:a16="http://schemas.microsoft.com/office/drawing/2014/main" id="{458D5A0C-1496-44B3-8ABB-4A21117E7CE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73606" y="2623672"/>
            <a:ext cx="5631834" cy="4074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48" descr="Abstract background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3710" y="1792784"/>
            <a:ext cx="6073999" cy="3721608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48"/>
          <p:cNvSpPr txBox="1">
            <a:spLocks noGrp="1"/>
          </p:cNvSpPr>
          <p:nvPr>
            <p:ph type="title"/>
          </p:nvPr>
        </p:nvSpPr>
        <p:spPr>
          <a:xfrm>
            <a:off x="6894591" y="749356"/>
            <a:ext cx="4494133" cy="80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40"/>
              <a:buFont typeface="Cabin"/>
              <a:buNone/>
            </a:pPr>
            <a:r>
              <a:rPr lang="en-US" sz="3240" dirty="0"/>
              <a:t>SYSTEM USE CASE</a:t>
            </a:r>
            <a:endParaRPr sz="3240" dirty="0"/>
          </a:p>
        </p:txBody>
      </p:sp>
      <p:sp>
        <p:nvSpPr>
          <p:cNvPr id="856" name="Google Shape;856;p48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858" name="Google Shape;858;p48"/>
          <p:cNvSpPr txBox="1"/>
          <p:nvPr/>
        </p:nvSpPr>
        <p:spPr>
          <a:xfrm>
            <a:off x="7436150" y="2732875"/>
            <a:ext cx="3952500" cy="29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D2D163-0A63-4C26-8ABF-1F2C913A0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1" y="681037"/>
            <a:ext cx="6137809" cy="5758932"/>
          </a:xfrm>
          <a:prstGeom prst="rect">
            <a:avLst/>
          </a:prstGeom>
        </p:spPr>
      </p:pic>
      <p:sp>
        <p:nvSpPr>
          <p:cNvPr id="12" name="Google Shape;839;p46">
            <a:extLst>
              <a:ext uri="{FF2B5EF4-FFF2-40B4-BE49-F238E27FC236}">
                <a16:creationId xmlns:a16="http://schemas.microsoft.com/office/drawing/2014/main" id="{CE3A898A-C90B-4E54-855D-DD33E2B00F60}"/>
              </a:ext>
            </a:extLst>
          </p:cNvPr>
          <p:cNvSpPr txBox="1">
            <a:spLocks/>
          </p:cNvSpPr>
          <p:nvPr/>
        </p:nvSpPr>
        <p:spPr>
          <a:xfrm>
            <a:off x="6469380" y="1792784"/>
            <a:ext cx="5474970" cy="273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CFC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CFC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CFC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CFC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CFC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CFC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CFC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CFC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216000" indent="-127099">
              <a:buFont typeface="Courier New"/>
              <a:buNone/>
            </a:pPr>
            <a:endParaRPr lang="en-US" dirty="0"/>
          </a:p>
          <a:p>
            <a:pPr marL="216000" indent="-127099">
              <a:buFont typeface="Courier New"/>
              <a:buNone/>
            </a:pPr>
            <a:endParaRPr lang="en-US" dirty="0"/>
          </a:p>
          <a:p>
            <a:pPr marL="216000" indent="-216000">
              <a:lnSpc>
                <a:spcPct val="150000"/>
              </a:lnSpc>
            </a:pPr>
            <a:r>
              <a:rPr lang="en-US" sz="1800" dirty="0"/>
              <a:t>Out lines the proposed functionality of our motion detection system</a:t>
            </a:r>
            <a:endParaRPr lang="en-US" dirty="0"/>
          </a:p>
          <a:p>
            <a:pPr marL="216000" indent="-216000">
              <a:lnSpc>
                <a:spcPct val="150000"/>
              </a:lnSpc>
            </a:pPr>
            <a:r>
              <a:rPr lang="en-US" sz="1800" dirty="0"/>
              <a:t>Four actors</a:t>
            </a:r>
          </a:p>
          <a:p>
            <a:pPr marL="216000" indent="-216000">
              <a:lnSpc>
                <a:spcPct val="150000"/>
              </a:lnSpc>
            </a:pPr>
            <a:r>
              <a:rPr lang="en-US" sz="1800" dirty="0"/>
              <a:t>Only admin can training the machine learning model</a:t>
            </a:r>
          </a:p>
          <a:p>
            <a:pPr marL="216000" indent="-216000">
              <a:lnSpc>
                <a:spcPct val="150000"/>
              </a:lnSpc>
            </a:pPr>
            <a:r>
              <a:rPr lang="en-US" sz="1800" dirty="0"/>
              <a:t>Users upload to the GUI and data is parsed and passed to machine learning model</a:t>
            </a:r>
          </a:p>
          <a:p>
            <a:pPr marL="216000" indent="-216000">
              <a:lnSpc>
                <a:spcPct val="150000"/>
              </a:lnSpc>
            </a:pPr>
            <a:r>
              <a:rPr lang="en-US" sz="1800" dirty="0"/>
              <a:t>GUI displays the results</a:t>
            </a:r>
          </a:p>
          <a:p>
            <a:pPr marL="216000" indent="-216000">
              <a:lnSpc>
                <a:spcPct val="150000"/>
              </a:lnSpc>
            </a:pPr>
            <a:r>
              <a:rPr lang="en-US" sz="1800" dirty="0"/>
              <a:t>Error case, the motion in the file is unidentifiable</a:t>
            </a:r>
            <a:endParaRPr lang="en-US" dirty="0"/>
          </a:p>
          <a:p>
            <a:pPr marL="216000" indent="-127099">
              <a:buFont typeface="Courier New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9"/>
          <p:cNvSpPr txBox="1">
            <a:spLocks noGrp="1"/>
          </p:cNvSpPr>
          <p:nvPr>
            <p:ph type="title"/>
          </p:nvPr>
        </p:nvSpPr>
        <p:spPr>
          <a:xfrm>
            <a:off x="809959" y="1546091"/>
            <a:ext cx="4846923" cy="109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Cabin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864" name="Google Shape;864;p49"/>
          <p:cNvSpPr txBox="1">
            <a:spLocks noGrp="1"/>
          </p:cNvSpPr>
          <p:nvPr>
            <p:ph type="body" idx="1"/>
          </p:nvPr>
        </p:nvSpPr>
        <p:spPr>
          <a:xfrm>
            <a:off x="825335" y="3083960"/>
            <a:ext cx="4586288" cy="644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Group 17</a:t>
            </a:r>
            <a:endParaRPr/>
          </a:p>
        </p:txBody>
      </p:sp>
      <p:pic>
        <p:nvPicPr>
          <p:cNvPr id="865" name="Google Shape;865;p49" descr="Abstract backgroun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0"/>
            <a:ext cx="60896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9" descr="Image result for quest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6488" y="1466850"/>
            <a:ext cx="3741777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49"/>
          <p:cNvSpPr txBox="1"/>
          <p:nvPr/>
        </p:nvSpPr>
        <p:spPr>
          <a:xfrm>
            <a:off x="7488824" y="5011302"/>
            <a:ext cx="4846923" cy="109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Cabin"/>
              <a:buNone/>
            </a:pPr>
            <a:r>
              <a:rPr lang="en-US" sz="5500" b="1" i="0" u="none" strike="noStrike" cap="non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rPr>
              <a:t>Questions?</a:t>
            </a:r>
            <a:endParaRPr sz="5500" b="1" i="0" u="none" strike="noStrike" cap="none">
              <a:solidFill>
                <a:schemeClr val="lt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8"/>
          <p:cNvSpPr txBox="1">
            <a:spLocks noGrp="1"/>
          </p:cNvSpPr>
          <p:nvPr>
            <p:ph type="title"/>
          </p:nvPr>
        </p:nvSpPr>
        <p:spPr>
          <a:xfrm>
            <a:off x="803276" y="2091023"/>
            <a:ext cx="5021940" cy="80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bin"/>
              <a:buNone/>
            </a:pPr>
            <a:r>
              <a:rPr lang="en-US"/>
              <a:t>CLIENT</a:t>
            </a:r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body" idx="3"/>
          </p:nvPr>
        </p:nvSpPr>
        <p:spPr>
          <a:xfrm>
            <a:off x="815721" y="3249227"/>
            <a:ext cx="4063472" cy="2317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2400"/>
              <a:t>Benoit Bossavit</a:t>
            </a:r>
            <a:endParaRPr sz="2400"/>
          </a:p>
          <a:p>
            <a:pPr marL="2857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240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2400"/>
              <a:t>Motor development researcher for SCSS</a:t>
            </a:r>
            <a:endParaRPr/>
          </a:p>
          <a:p>
            <a:pPr marL="2857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240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2400"/>
              <a:t>Gross motor skills using motion capture</a:t>
            </a:r>
            <a:endParaRPr/>
          </a:p>
          <a:p>
            <a:pPr marL="2857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800"/>
          </a:p>
        </p:txBody>
      </p:sp>
      <p:pic>
        <p:nvPicPr>
          <p:cNvPr id="716" name="Google Shape;716;p38" descr="Abstract background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03003" y="2490534"/>
            <a:ext cx="6083300" cy="2587752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38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718" name="Google Shape;718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20245" y="1026791"/>
            <a:ext cx="5718098" cy="15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 descr="Image result for client 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73833" y="2993871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39" descr="Abstract background&#10;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352552" y="1472184"/>
            <a:ext cx="3246204" cy="5385816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6894591" y="1090118"/>
            <a:ext cx="4494133" cy="80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bin"/>
              <a:buNone/>
            </a:pPr>
            <a:r>
              <a:rPr lang="en-US"/>
              <a:t>OUR TASK</a:t>
            </a:r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body" idx="1"/>
          </p:nvPr>
        </p:nvSpPr>
        <p:spPr>
          <a:xfrm>
            <a:off x="7198529" y="2144385"/>
            <a:ext cx="4473108" cy="73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r>
              <a:rPr lang="en-US" b="0"/>
              <a:t>The purpose of this group project for CS2013/CS3013 for Group 17 is to design a machine learning models to help monitor the developments of gross-motor skills in children.. </a:t>
            </a:r>
            <a:endParaRPr/>
          </a:p>
        </p:txBody>
      </p:sp>
      <p:sp>
        <p:nvSpPr>
          <p:cNvPr id="727" name="Google Shape;727;p39"/>
          <p:cNvSpPr txBox="1">
            <a:spLocks noGrp="1"/>
          </p:cNvSpPr>
          <p:nvPr>
            <p:ph type="body" idx="3"/>
          </p:nvPr>
        </p:nvSpPr>
        <p:spPr>
          <a:xfrm>
            <a:off x="6894600" y="3503550"/>
            <a:ext cx="3932700" cy="28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one model per motion</a:t>
            </a:r>
            <a:endParaRPr sz="240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 motion matches model</a:t>
            </a:r>
            <a:endParaRPr sz="240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o"/>
            </a:pPr>
            <a:r>
              <a:rPr lang="en-US" sz="2400"/>
              <a:t>how many actions performed in each file</a:t>
            </a:r>
            <a:endParaRPr sz="2400"/>
          </a:p>
        </p:txBody>
      </p: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028" name="Picture 4" descr="Image result for machine learning">
            <a:extLst>
              <a:ext uri="{FF2B5EF4-FFF2-40B4-BE49-F238E27FC236}">
                <a16:creationId xmlns:a16="http://schemas.microsoft.com/office/drawing/2014/main" id="{589646B6-9DDB-46DF-A8CC-05A2DA9AD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66" y="3429000"/>
            <a:ext cx="4158012" cy="294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9" name="Google Shape;729;p39" descr="Image result for motion capture skelet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3135" y="681037"/>
            <a:ext cx="2387747" cy="2943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0"/>
          <p:cNvSpPr txBox="1">
            <a:spLocks noGrp="1"/>
          </p:cNvSpPr>
          <p:nvPr>
            <p:ph type="title"/>
          </p:nvPr>
        </p:nvSpPr>
        <p:spPr>
          <a:xfrm>
            <a:off x="778651" y="1136509"/>
            <a:ext cx="50220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40"/>
              <a:buFont typeface="Cabin"/>
              <a:buNone/>
            </a:pPr>
            <a:r>
              <a:rPr lang="en-US" sz="3240"/>
              <a:t>PROPOSED SOLUTION</a:t>
            </a:r>
            <a:endParaRPr sz="3240"/>
          </a:p>
        </p:txBody>
      </p:sp>
      <p:sp>
        <p:nvSpPr>
          <p:cNvPr id="735" name="Google Shape;735;p40"/>
          <p:cNvSpPr txBox="1">
            <a:spLocks noGrp="1"/>
          </p:cNvSpPr>
          <p:nvPr>
            <p:ph type="body" idx="1"/>
          </p:nvPr>
        </p:nvSpPr>
        <p:spPr>
          <a:xfrm>
            <a:off x="372395" y="2721874"/>
            <a:ext cx="5009400" cy="2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</a:pPr>
            <a:r>
              <a:rPr lang="en-US" sz="1800"/>
              <a:t>To create a set of machine learning models for our client to use for his research</a:t>
            </a:r>
            <a:endParaRPr sz="1800"/>
          </a:p>
          <a:p>
            <a:pPr marL="216000" lvl="0" indent="-241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o"/>
            </a:pPr>
            <a:r>
              <a:rPr lang="en-US" sz="1800"/>
              <a:t>one model to detect motion</a:t>
            </a:r>
            <a:endParaRPr sz="1800"/>
          </a:p>
          <a:p>
            <a:pPr marL="216000" lvl="0" indent="-241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o"/>
            </a:pPr>
            <a:r>
              <a:rPr lang="en-US" sz="1800"/>
              <a:t>feed into separate model based on what motion was detected</a:t>
            </a:r>
            <a:endParaRPr sz="18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</a:pPr>
            <a:r>
              <a:rPr lang="en-US" sz="1800"/>
              <a:t>Each model will track a different motion</a:t>
            </a:r>
            <a:endParaRPr sz="1800"/>
          </a:p>
          <a:p>
            <a:pPr marL="28575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o"/>
            </a:pPr>
            <a:r>
              <a:rPr lang="en-US" sz="1800"/>
              <a:t>determine how many iterations per file</a:t>
            </a:r>
            <a:endParaRPr sz="180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o"/>
            </a:pPr>
            <a:r>
              <a:rPr lang="en-US" sz="1800"/>
              <a:t>Visual representation</a:t>
            </a:r>
            <a:endParaRPr/>
          </a:p>
          <a:p>
            <a:pPr marL="28575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/>
          </a:p>
        </p:txBody>
      </p:sp>
      <p:pic>
        <p:nvPicPr>
          <p:cNvPr id="736" name="Google Shape;736;p40" descr="Abstract background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08356" y="-20834"/>
            <a:ext cx="5245444" cy="5385816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40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738" name="Google Shape;738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57250" y="836625"/>
            <a:ext cx="6634749" cy="4848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1"/>
          <p:cNvSpPr txBox="1"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bin"/>
              <a:buNone/>
            </a:pPr>
            <a:r>
              <a:rPr lang="en-US"/>
              <a:t>OUR TEAM</a:t>
            </a:r>
            <a:endParaRPr/>
          </a:p>
        </p:txBody>
      </p:sp>
      <p:sp>
        <p:nvSpPr>
          <p:cNvPr id="744" name="Google Shape;744;p41"/>
          <p:cNvSpPr txBox="1">
            <a:spLocks noGrp="1"/>
          </p:cNvSpPr>
          <p:nvPr>
            <p:ph type="body" idx="4"/>
          </p:nvPr>
        </p:nvSpPr>
        <p:spPr>
          <a:xfrm>
            <a:off x="1958968" y="2960253"/>
            <a:ext cx="2297722" cy="32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/>
              <a:t>Amy Pierce</a:t>
            </a:r>
            <a:endParaRPr/>
          </a:p>
        </p:txBody>
      </p:sp>
      <p:sp>
        <p:nvSpPr>
          <p:cNvPr id="745" name="Google Shape;745;p41"/>
          <p:cNvSpPr txBox="1">
            <a:spLocks noGrp="1"/>
          </p:cNvSpPr>
          <p:nvPr>
            <p:ph type="body" idx="3"/>
          </p:nvPr>
        </p:nvSpPr>
        <p:spPr>
          <a:xfrm>
            <a:off x="1958968" y="3372939"/>
            <a:ext cx="2297722" cy="32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en-US"/>
              <a:t>Team Leader</a:t>
            </a:r>
            <a:endParaRPr/>
          </a:p>
        </p:txBody>
      </p:sp>
      <p:sp>
        <p:nvSpPr>
          <p:cNvPr id="746" name="Google Shape;746;p41"/>
          <p:cNvSpPr txBox="1">
            <a:spLocks noGrp="1"/>
          </p:cNvSpPr>
          <p:nvPr>
            <p:ph type="body" idx="13"/>
          </p:nvPr>
        </p:nvSpPr>
        <p:spPr>
          <a:xfrm>
            <a:off x="5708709" y="2960253"/>
            <a:ext cx="2297722" cy="32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Shengyuan Liu</a:t>
            </a:r>
            <a:endParaRPr/>
          </a:p>
        </p:txBody>
      </p:sp>
      <p:sp>
        <p:nvSpPr>
          <p:cNvPr id="747" name="Google Shape;747;p41"/>
          <p:cNvSpPr txBox="1">
            <a:spLocks noGrp="1"/>
          </p:cNvSpPr>
          <p:nvPr>
            <p:ph type="body" idx="9"/>
          </p:nvPr>
        </p:nvSpPr>
        <p:spPr>
          <a:xfrm>
            <a:off x="5652109" y="3429002"/>
            <a:ext cx="22977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en-US"/>
              <a:t>Backend developer</a:t>
            </a:r>
            <a:endParaRPr/>
          </a:p>
        </p:txBody>
      </p:sp>
      <p:sp>
        <p:nvSpPr>
          <p:cNvPr id="748" name="Google Shape;748;p41"/>
          <p:cNvSpPr txBox="1">
            <a:spLocks noGrp="1"/>
          </p:cNvSpPr>
          <p:nvPr>
            <p:ph type="body" idx="7"/>
          </p:nvPr>
        </p:nvSpPr>
        <p:spPr>
          <a:xfrm>
            <a:off x="1958968" y="4952695"/>
            <a:ext cx="2297722" cy="32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Dave Kubala</a:t>
            </a:r>
            <a:endParaRPr/>
          </a:p>
        </p:txBody>
      </p:sp>
      <p:sp>
        <p:nvSpPr>
          <p:cNvPr id="749" name="Google Shape;749;p41"/>
          <p:cNvSpPr txBox="1">
            <a:spLocks noGrp="1"/>
          </p:cNvSpPr>
          <p:nvPr>
            <p:ph type="body" idx="6"/>
          </p:nvPr>
        </p:nvSpPr>
        <p:spPr>
          <a:xfrm>
            <a:off x="1958968" y="5365381"/>
            <a:ext cx="2297722" cy="32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en-US"/>
              <a:t>Lead 2</a:t>
            </a:r>
            <a:r>
              <a:rPr lang="en-US" baseline="30000"/>
              <a:t>nd Year </a:t>
            </a:r>
            <a:endParaRPr/>
          </a:p>
        </p:txBody>
      </p:sp>
      <p:sp>
        <p:nvSpPr>
          <p:cNvPr id="750" name="Google Shape;750;p41"/>
          <p:cNvSpPr txBox="1">
            <a:spLocks noGrp="1"/>
          </p:cNvSpPr>
          <p:nvPr>
            <p:ph type="body" idx="15"/>
          </p:nvPr>
        </p:nvSpPr>
        <p:spPr>
          <a:xfrm>
            <a:off x="5706419" y="4952695"/>
            <a:ext cx="2297722" cy="32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/>
              <a:t>Nicholas Lawlor</a:t>
            </a:r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body" idx="14"/>
          </p:nvPr>
        </p:nvSpPr>
        <p:spPr>
          <a:xfrm>
            <a:off x="5706419" y="5365381"/>
            <a:ext cx="2297722" cy="32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753" name="Google Shape;753;p41"/>
          <p:cNvSpPr txBox="1">
            <a:spLocks noGrp="1"/>
          </p:cNvSpPr>
          <p:nvPr>
            <p:ph type="body" idx="19"/>
          </p:nvPr>
        </p:nvSpPr>
        <p:spPr>
          <a:xfrm>
            <a:off x="9637395" y="4934549"/>
            <a:ext cx="2297113" cy="32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Li Koh</a:t>
            </a:r>
            <a:endParaRPr/>
          </a:p>
        </p:txBody>
      </p:sp>
      <p:sp>
        <p:nvSpPr>
          <p:cNvPr id="754" name="Google Shape;754;p41"/>
          <p:cNvSpPr txBox="1"/>
          <p:nvPr/>
        </p:nvSpPr>
        <p:spPr>
          <a:xfrm>
            <a:off x="9619405" y="2960252"/>
            <a:ext cx="2297722" cy="32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 sz="2000" b="1" i="0" u="none" strike="noStrike" cap="non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rPr>
              <a:t>He Liu </a:t>
            </a:r>
            <a:endParaRPr/>
          </a:p>
        </p:txBody>
      </p:sp>
      <p:sp>
        <p:nvSpPr>
          <p:cNvPr id="755" name="Google Shape;755;p41"/>
          <p:cNvSpPr txBox="1"/>
          <p:nvPr/>
        </p:nvSpPr>
        <p:spPr>
          <a:xfrm>
            <a:off x="235670" y="2310871"/>
            <a:ext cx="98981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1400" b="1" i="0" u="none" strike="noStrike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lang="en-US" sz="1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Years</a:t>
            </a:r>
            <a:endParaRPr/>
          </a:p>
        </p:txBody>
      </p:sp>
      <p:sp>
        <p:nvSpPr>
          <p:cNvPr id="756" name="Google Shape;756;p41"/>
          <p:cNvSpPr txBox="1"/>
          <p:nvPr/>
        </p:nvSpPr>
        <p:spPr>
          <a:xfrm>
            <a:off x="235670" y="4448700"/>
            <a:ext cx="119409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400" b="1" i="0" u="none" strike="noStrike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nd </a:t>
            </a:r>
            <a:r>
              <a:rPr lang="en-US" sz="1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Years</a:t>
            </a:r>
            <a:endParaRPr/>
          </a:p>
        </p:txBody>
      </p:sp>
      <p:sp>
        <p:nvSpPr>
          <p:cNvPr id="757" name="Google Shape;757;p41"/>
          <p:cNvSpPr txBox="1"/>
          <p:nvPr/>
        </p:nvSpPr>
        <p:spPr>
          <a:xfrm>
            <a:off x="10039546" y="1440949"/>
            <a:ext cx="242268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Mentor System</a:t>
            </a:r>
            <a:endParaRPr/>
          </a:p>
        </p:txBody>
      </p:sp>
      <p:sp>
        <p:nvSpPr>
          <p:cNvPr id="758" name="Google Shape;758;p41"/>
          <p:cNvSpPr>
            <a:spLocks noGrp="1"/>
          </p:cNvSpPr>
          <p:nvPr>
            <p:ph type="pic" idx="23"/>
          </p:nvPr>
        </p:nvSpPr>
        <p:spPr>
          <a:xfrm>
            <a:off x="8216743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1"/>
          <p:cNvSpPr>
            <a:spLocks noGrp="1"/>
          </p:cNvSpPr>
          <p:nvPr>
            <p:ph type="pic" idx="22"/>
          </p:nvPr>
        </p:nvSpPr>
        <p:spPr>
          <a:xfrm>
            <a:off x="4469292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A64F244-C4BD-4632-BEE0-1CEDBBDCB55D}"/>
              </a:ext>
            </a:extLst>
          </p:cNvPr>
          <p:cNvPicPr>
            <a:picLocks noGrp="1" noChangeAspect="1"/>
          </p:cNvPicPr>
          <p:nvPr>
            <p:ph type="pic" idx="20"/>
          </p:nvPr>
        </p:nvPicPr>
        <p:blipFill rotWithShape="1">
          <a:blip r:embed="rId3"/>
          <a:srcRect l="28479" t="17690" r="25222"/>
          <a:stretch/>
        </p:blipFill>
        <p:spPr>
          <a:xfrm>
            <a:off x="4467225" y="4192588"/>
            <a:ext cx="1106488" cy="1106487"/>
          </a:xfrm>
          <a:prstGeom prst="ellipse">
            <a:avLst/>
          </a:prstGeom>
          <a:solidFill>
            <a:srgbClr val="0F1722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0361D82C-5388-48B0-8AD4-103433A7B67E}"/>
              </a:ext>
            </a:extLst>
          </p:cNvPr>
          <p:cNvPicPr>
            <a:picLocks noGrp="1" noChangeAspect="1"/>
          </p:cNvPicPr>
          <p:nvPr>
            <p:ph type="pic" idx="8"/>
          </p:nvPr>
        </p:nvPicPr>
        <p:blipFill>
          <a:blip r:embed="rId4"/>
          <a:srcRect/>
          <a:stretch>
            <a:fillRect/>
          </a:stretch>
        </p:blipFill>
        <p:spPr>
          <a:xfrm>
            <a:off x="720725" y="4192588"/>
            <a:ext cx="1106488" cy="1106487"/>
          </a:xfrm>
          <a:prstGeom prst="ellipse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62" name="Google Shape;762;p41"/>
          <p:cNvPicPr preferRelativeResize="0"/>
          <p:nvPr/>
        </p:nvPicPr>
        <p:blipFill rotWithShape="1">
          <a:blip r:embed="rId5">
            <a:alphaModFix/>
          </a:blip>
          <a:srcRect t="21915" b="21914"/>
          <a:stretch/>
        </p:blipFill>
        <p:spPr>
          <a:xfrm>
            <a:off x="704425" y="2764035"/>
            <a:ext cx="1106424" cy="1106423"/>
          </a:xfrm>
          <a:prstGeom prst="ellipse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FB8C2F6-1172-43DF-850D-8E2882C49F26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 rotWithShape="1">
          <a:blip r:embed="rId6"/>
          <a:srcRect l="27986" t="9694" r="21200" b="-30"/>
          <a:stretch/>
        </p:blipFill>
        <p:spPr>
          <a:xfrm>
            <a:off x="8216900" y="4259263"/>
            <a:ext cx="1106488" cy="1106487"/>
          </a:xfrm>
          <a:prstGeom prst="ellipse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64" name="Google Shape;764;p41"/>
          <p:cNvPicPr preferRelativeResize="0"/>
          <p:nvPr/>
        </p:nvPicPr>
        <p:blipFill rotWithShape="1">
          <a:blip r:embed="rId7">
            <a:alphaModFix/>
          </a:blip>
          <a:srcRect t="12502" b="12495"/>
          <a:stretch/>
        </p:blipFill>
        <p:spPr>
          <a:xfrm>
            <a:off x="8216763" y="2764047"/>
            <a:ext cx="1106400" cy="1106400"/>
          </a:xfrm>
          <a:prstGeom prst="ellipse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65" name="Google Shape;765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60606" y="2764043"/>
            <a:ext cx="1106400" cy="1106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2"/>
          <p:cNvSpPr txBox="1">
            <a:spLocks noGrp="1"/>
          </p:cNvSpPr>
          <p:nvPr>
            <p:ph type="title"/>
          </p:nvPr>
        </p:nvSpPr>
        <p:spPr>
          <a:xfrm>
            <a:off x="803277" y="1608523"/>
            <a:ext cx="2828198" cy="128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bin"/>
              <a:buNone/>
            </a:pPr>
            <a:r>
              <a:rPr lang="en-US"/>
              <a:t>Front-end developers</a:t>
            </a:r>
            <a:endParaRPr/>
          </a:p>
        </p:txBody>
      </p:sp>
      <p:sp>
        <p:nvSpPr>
          <p:cNvPr id="771" name="Google Shape;771;p42"/>
          <p:cNvSpPr txBox="1">
            <a:spLocks noGrp="1"/>
          </p:cNvSpPr>
          <p:nvPr>
            <p:ph type="body" idx="1"/>
          </p:nvPr>
        </p:nvSpPr>
        <p:spPr>
          <a:xfrm>
            <a:off x="826771" y="3244567"/>
            <a:ext cx="2828198" cy="209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772" name="Google Shape;772;p42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773" name="Google Shape;773;p42"/>
          <p:cNvSpPr>
            <a:spLocks noGrp="1"/>
          </p:cNvSpPr>
          <p:nvPr>
            <p:ph type="pic" idx="2"/>
          </p:nvPr>
        </p:nvSpPr>
        <p:spPr>
          <a:xfrm>
            <a:off x="831850" y="859665"/>
            <a:ext cx="1078992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2"/>
          <p:cNvSpPr txBox="1">
            <a:spLocks noGrp="1"/>
          </p:cNvSpPr>
          <p:nvPr>
            <p:ph type="body" idx="3"/>
          </p:nvPr>
        </p:nvSpPr>
        <p:spPr>
          <a:xfrm>
            <a:off x="4128616" y="4576627"/>
            <a:ext cx="2066544" cy="1280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43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/>
              <a:t>CSB-3</a:t>
            </a:r>
            <a:r>
              <a:rPr lang="en-US" baseline="30000" dirty="0"/>
              <a:t>rd</a:t>
            </a:r>
            <a:r>
              <a:rPr lang="en-US" dirty="0"/>
              <a:t> year</a:t>
            </a:r>
            <a:endParaRPr dirty="0"/>
          </a:p>
          <a:p>
            <a:pPr marL="5143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/>
              <a:t>Business studies</a:t>
            </a:r>
            <a:endParaRPr dirty="0"/>
          </a:p>
          <a:p>
            <a:pPr marL="5143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IE" dirty="0"/>
              <a:t>Web development</a:t>
            </a:r>
            <a:endParaRPr dirty="0"/>
          </a:p>
          <a:p>
            <a:pPr marL="514350" lvl="0" indent="-19685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None/>
            </a:pPr>
            <a:endParaRPr dirty="0"/>
          </a:p>
        </p:txBody>
      </p:sp>
      <p:sp>
        <p:nvSpPr>
          <p:cNvPr id="775" name="Google Shape;775;p42"/>
          <p:cNvSpPr txBox="1">
            <a:spLocks noGrp="1"/>
          </p:cNvSpPr>
          <p:nvPr>
            <p:ph type="body" idx="4"/>
          </p:nvPr>
        </p:nvSpPr>
        <p:spPr>
          <a:xfrm>
            <a:off x="4128616" y="4293636"/>
            <a:ext cx="2066544" cy="282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en-US"/>
              <a:t>Lead front end developer</a:t>
            </a: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body" idx="5"/>
          </p:nvPr>
        </p:nvSpPr>
        <p:spPr>
          <a:xfrm>
            <a:off x="4128616" y="3428999"/>
            <a:ext cx="2066544" cy="615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/>
              <a:t>Amy Pierce</a:t>
            </a:r>
            <a:endParaRPr/>
          </a:p>
        </p:txBody>
      </p:sp>
      <p:pic>
        <p:nvPicPr>
          <p:cNvPr id="777" name="Google Shape;777;p42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l="-861" t="13378" r="861" b="30408"/>
          <a:stretch/>
        </p:blipFill>
        <p:spPr>
          <a:xfrm>
            <a:off x="4457683" y="1464739"/>
            <a:ext cx="1583471" cy="1583471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6D9838C-7587-4858-8B27-EAC50A6F2043}"/>
              </a:ext>
            </a:extLst>
          </p:cNvPr>
          <p:cNvPicPr>
            <a:picLocks noGrp="1" noChangeAspect="1"/>
          </p:cNvPicPr>
          <p:nvPr>
            <p:ph type="pic" idx="7"/>
          </p:nvPr>
        </p:nvPicPr>
        <p:blipFill rotWithShape="1">
          <a:blip r:embed="rId4"/>
          <a:srcRect l="25691" t="5924" r="18363" b="-3"/>
          <a:stretch/>
        </p:blipFill>
        <p:spPr>
          <a:xfrm>
            <a:off x="9421813" y="1376363"/>
            <a:ext cx="1584325" cy="1498600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648DEB4D-94A2-4282-A281-E945C53A7FBE}"/>
              </a:ext>
            </a:extLst>
          </p:cNvPr>
          <p:cNvPicPr>
            <a:picLocks noGrp="1" noChangeAspect="1"/>
          </p:cNvPicPr>
          <p:nvPr>
            <p:ph type="pic" idx="8"/>
          </p:nvPr>
        </p:nvPicPr>
        <p:blipFill rotWithShape="1">
          <a:blip r:embed="rId5"/>
          <a:srcRect l="25183" t="11474" r="23203" b="1646"/>
          <a:stretch/>
        </p:blipFill>
        <p:spPr>
          <a:xfrm>
            <a:off x="6923088" y="1376363"/>
            <a:ext cx="1582737" cy="1498600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80" name="Google Shape;780;p42"/>
          <p:cNvSpPr txBox="1">
            <a:spLocks noGrp="1"/>
          </p:cNvSpPr>
          <p:nvPr>
            <p:ph type="body" idx="9"/>
          </p:nvPr>
        </p:nvSpPr>
        <p:spPr>
          <a:xfrm>
            <a:off x="9127047" y="4638357"/>
            <a:ext cx="2066400" cy="1280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43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CS- 2</a:t>
            </a:r>
            <a:r>
              <a:rPr lang="en-US" baseline="30000" dirty="0"/>
              <a:t>nd year </a:t>
            </a:r>
          </a:p>
          <a:p>
            <a:pPr marL="5143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IE" dirty="0"/>
              <a:t>UML diagram</a:t>
            </a:r>
          </a:p>
          <a:p>
            <a:pPr marL="5143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IE" dirty="0"/>
              <a:t>Java programmer</a:t>
            </a:r>
          </a:p>
          <a:p>
            <a:pPr marL="5143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endParaRPr lang="en-IE" dirty="0"/>
          </a:p>
          <a:p>
            <a:pPr marL="5143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endParaRPr lang="en-IE" dirty="0"/>
          </a:p>
          <a:p>
            <a:pPr marL="2286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dirty="0"/>
          </a:p>
          <a:p>
            <a:pPr marL="45720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endParaRPr dirty="0"/>
          </a:p>
        </p:txBody>
      </p:sp>
      <p:sp>
        <p:nvSpPr>
          <p:cNvPr id="781" name="Google Shape;781;p42"/>
          <p:cNvSpPr txBox="1">
            <a:spLocks noGrp="1"/>
          </p:cNvSpPr>
          <p:nvPr>
            <p:ph type="body" idx="13"/>
          </p:nvPr>
        </p:nvSpPr>
        <p:spPr>
          <a:xfrm>
            <a:off x="9127047" y="4042831"/>
            <a:ext cx="2066400" cy="282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endParaRPr/>
          </a:p>
        </p:txBody>
      </p:sp>
      <p:sp>
        <p:nvSpPr>
          <p:cNvPr id="782" name="Google Shape;782;p42"/>
          <p:cNvSpPr txBox="1">
            <a:spLocks noGrp="1"/>
          </p:cNvSpPr>
          <p:nvPr>
            <p:ph type="body" idx="14"/>
          </p:nvPr>
        </p:nvSpPr>
        <p:spPr>
          <a:xfrm>
            <a:off x="9127047" y="3428999"/>
            <a:ext cx="2066400" cy="615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/>
              <a:t>Li Koh</a:t>
            </a:r>
            <a:endParaRPr/>
          </a:p>
        </p:txBody>
      </p:sp>
      <p:sp>
        <p:nvSpPr>
          <p:cNvPr id="783" name="Google Shape;783;p42"/>
          <p:cNvSpPr txBox="1">
            <a:spLocks noGrp="1"/>
          </p:cNvSpPr>
          <p:nvPr>
            <p:ph type="body" idx="15"/>
          </p:nvPr>
        </p:nvSpPr>
        <p:spPr>
          <a:xfrm>
            <a:off x="6627903" y="4598698"/>
            <a:ext cx="2066400" cy="1280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43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CS- 2</a:t>
            </a:r>
            <a:r>
              <a:rPr lang="en-US" baseline="30000" dirty="0"/>
              <a:t>nd year</a:t>
            </a:r>
            <a:endParaRPr dirty="0"/>
          </a:p>
          <a:p>
            <a:pPr marL="5143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Java programmer</a:t>
            </a:r>
          </a:p>
          <a:p>
            <a:pPr marL="5143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Logical Thinking</a:t>
            </a:r>
          </a:p>
          <a:p>
            <a:pPr marL="457200" lvl="0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endParaRPr dirty="0"/>
          </a:p>
        </p:txBody>
      </p:sp>
      <p:sp>
        <p:nvSpPr>
          <p:cNvPr id="784" name="Google Shape;784;p42"/>
          <p:cNvSpPr txBox="1">
            <a:spLocks noGrp="1"/>
          </p:cNvSpPr>
          <p:nvPr>
            <p:ph type="body" idx="16"/>
          </p:nvPr>
        </p:nvSpPr>
        <p:spPr>
          <a:xfrm>
            <a:off x="6629216" y="4042831"/>
            <a:ext cx="2066400" cy="282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endParaRPr/>
          </a:p>
        </p:txBody>
      </p:sp>
      <p:sp>
        <p:nvSpPr>
          <p:cNvPr id="785" name="Google Shape;785;p42"/>
          <p:cNvSpPr txBox="1">
            <a:spLocks noGrp="1"/>
          </p:cNvSpPr>
          <p:nvPr>
            <p:ph type="body" idx="17"/>
          </p:nvPr>
        </p:nvSpPr>
        <p:spPr>
          <a:xfrm>
            <a:off x="6627903" y="3428999"/>
            <a:ext cx="2066400" cy="615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/>
              <a:t>Nicholas Lawlor</a:t>
            </a:r>
            <a:endParaRPr/>
          </a:p>
        </p:txBody>
      </p:sp>
      <p:pic>
        <p:nvPicPr>
          <p:cNvPr id="786" name="Google Shape;786;p42" descr="Image result for front end developer ic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9777" y="3194702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3"/>
          <p:cNvSpPr txBox="1">
            <a:spLocks noGrp="1"/>
          </p:cNvSpPr>
          <p:nvPr>
            <p:ph type="title"/>
          </p:nvPr>
        </p:nvSpPr>
        <p:spPr>
          <a:xfrm>
            <a:off x="803277" y="1608523"/>
            <a:ext cx="2828198" cy="128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abin"/>
              <a:buNone/>
            </a:pPr>
            <a:r>
              <a:rPr lang="en-US"/>
              <a:t>Back-end developers</a:t>
            </a:r>
            <a:endParaRPr/>
          </a:p>
        </p:txBody>
      </p:sp>
      <p:sp>
        <p:nvSpPr>
          <p:cNvPr id="792" name="Google Shape;792;p43"/>
          <p:cNvSpPr txBox="1">
            <a:spLocks noGrp="1"/>
          </p:cNvSpPr>
          <p:nvPr>
            <p:ph type="body" idx="1"/>
          </p:nvPr>
        </p:nvSpPr>
        <p:spPr>
          <a:xfrm>
            <a:off x="826771" y="3244567"/>
            <a:ext cx="2828198" cy="209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793" name="Google Shape;793;p43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794" name="Google Shape;794;p43"/>
          <p:cNvSpPr>
            <a:spLocks noGrp="1"/>
          </p:cNvSpPr>
          <p:nvPr>
            <p:ph type="pic" idx="2"/>
          </p:nvPr>
        </p:nvSpPr>
        <p:spPr>
          <a:xfrm>
            <a:off x="831850" y="859665"/>
            <a:ext cx="1078992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3"/>
          <p:cNvSpPr txBox="1">
            <a:spLocks noGrp="1"/>
          </p:cNvSpPr>
          <p:nvPr>
            <p:ph type="body" idx="3"/>
          </p:nvPr>
        </p:nvSpPr>
        <p:spPr>
          <a:xfrm>
            <a:off x="4128616" y="4576627"/>
            <a:ext cx="2066544" cy="1280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43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CS- 2</a:t>
            </a:r>
            <a:r>
              <a:rPr lang="en-US" baseline="30000" dirty="0"/>
              <a:t>nd year</a:t>
            </a:r>
            <a:endParaRPr lang="en-US" dirty="0"/>
          </a:p>
          <a:p>
            <a:pPr marL="5143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3D-graphics</a:t>
            </a:r>
          </a:p>
          <a:p>
            <a:pPr marL="5143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Unity</a:t>
            </a:r>
            <a:endParaRPr dirty="0"/>
          </a:p>
        </p:txBody>
      </p:sp>
      <p:sp>
        <p:nvSpPr>
          <p:cNvPr id="796" name="Google Shape;796;p43"/>
          <p:cNvSpPr txBox="1">
            <a:spLocks noGrp="1"/>
          </p:cNvSpPr>
          <p:nvPr>
            <p:ph type="body" idx="4"/>
          </p:nvPr>
        </p:nvSpPr>
        <p:spPr>
          <a:xfrm>
            <a:off x="4086400" y="4293636"/>
            <a:ext cx="2066400" cy="220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en-IE" dirty="0"/>
              <a:t>Lead back end developer</a:t>
            </a:r>
            <a:endParaRPr dirty="0"/>
          </a:p>
        </p:txBody>
      </p:sp>
      <p:sp>
        <p:nvSpPr>
          <p:cNvPr id="797" name="Google Shape;797;p43"/>
          <p:cNvSpPr txBox="1">
            <a:spLocks noGrp="1"/>
          </p:cNvSpPr>
          <p:nvPr>
            <p:ph type="body" idx="5"/>
          </p:nvPr>
        </p:nvSpPr>
        <p:spPr>
          <a:xfrm>
            <a:off x="4128616" y="3428999"/>
            <a:ext cx="2066544" cy="615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/>
              <a:t>Dave Kubala</a:t>
            </a:r>
            <a:endParaRPr/>
          </a:p>
        </p:txBody>
      </p:sp>
      <p:sp>
        <p:nvSpPr>
          <p:cNvPr id="798" name="Google Shape;798;p43"/>
          <p:cNvSpPr txBox="1">
            <a:spLocks noGrp="1"/>
          </p:cNvSpPr>
          <p:nvPr>
            <p:ph type="body" idx="9"/>
          </p:nvPr>
        </p:nvSpPr>
        <p:spPr>
          <a:xfrm>
            <a:off x="9127047" y="4638357"/>
            <a:ext cx="2066400" cy="1280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43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CS- 3</a:t>
            </a:r>
            <a:r>
              <a:rPr lang="en-US" baseline="30000" dirty="0"/>
              <a:t>rd</a:t>
            </a:r>
            <a:r>
              <a:rPr lang="en-US" dirty="0"/>
              <a:t> </a:t>
            </a:r>
            <a:r>
              <a:rPr lang="en-US" baseline="30000" dirty="0"/>
              <a:t>year</a:t>
            </a:r>
            <a:endParaRPr dirty="0"/>
          </a:p>
          <a:p>
            <a:pPr marL="5143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Application Developer</a:t>
            </a:r>
            <a:endParaRPr dirty="0"/>
          </a:p>
          <a:p>
            <a:pPr marL="5143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Functional Code Writer</a:t>
            </a:r>
            <a:endParaRPr dirty="0"/>
          </a:p>
        </p:txBody>
      </p:sp>
      <p:sp>
        <p:nvSpPr>
          <p:cNvPr id="799" name="Google Shape;799;p43"/>
          <p:cNvSpPr txBox="1">
            <a:spLocks noGrp="1"/>
          </p:cNvSpPr>
          <p:nvPr>
            <p:ph type="body" idx="13"/>
          </p:nvPr>
        </p:nvSpPr>
        <p:spPr>
          <a:xfrm>
            <a:off x="9127047" y="4042831"/>
            <a:ext cx="2066400" cy="282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endParaRPr/>
          </a:p>
        </p:txBody>
      </p:sp>
      <p:sp>
        <p:nvSpPr>
          <p:cNvPr id="800" name="Google Shape;800;p43"/>
          <p:cNvSpPr txBox="1">
            <a:spLocks noGrp="1"/>
          </p:cNvSpPr>
          <p:nvPr>
            <p:ph type="body" idx="14"/>
          </p:nvPr>
        </p:nvSpPr>
        <p:spPr>
          <a:xfrm>
            <a:off x="9127047" y="3428999"/>
            <a:ext cx="2066400" cy="615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/>
              <a:t>He Liu</a:t>
            </a:r>
            <a:endParaRPr/>
          </a:p>
        </p:txBody>
      </p:sp>
      <p:sp>
        <p:nvSpPr>
          <p:cNvPr id="801" name="Google Shape;801;p43"/>
          <p:cNvSpPr txBox="1">
            <a:spLocks noGrp="1"/>
          </p:cNvSpPr>
          <p:nvPr>
            <p:ph type="body" idx="15"/>
          </p:nvPr>
        </p:nvSpPr>
        <p:spPr>
          <a:xfrm>
            <a:off x="6627903" y="4598698"/>
            <a:ext cx="2066400" cy="1280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143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CS- 3</a:t>
            </a:r>
            <a:r>
              <a:rPr lang="en-US" baseline="30000" dirty="0"/>
              <a:t>rd</a:t>
            </a:r>
            <a:r>
              <a:rPr lang="en-US" dirty="0"/>
              <a:t> </a:t>
            </a:r>
            <a:r>
              <a:rPr lang="en-US" baseline="30000" dirty="0"/>
              <a:t>year</a:t>
            </a:r>
            <a:endParaRPr dirty="0"/>
          </a:p>
          <a:p>
            <a:pPr marL="5143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software testing </a:t>
            </a:r>
          </a:p>
          <a:p>
            <a:pPr marL="5143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Test script developer</a:t>
            </a:r>
          </a:p>
        </p:txBody>
      </p:sp>
      <p:sp>
        <p:nvSpPr>
          <p:cNvPr id="802" name="Google Shape;802;p43"/>
          <p:cNvSpPr txBox="1">
            <a:spLocks noGrp="1"/>
          </p:cNvSpPr>
          <p:nvPr>
            <p:ph type="body" idx="16"/>
          </p:nvPr>
        </p:nvSpPr>
        <p:spPr>
          <a:xfrm>
            <a:off x="6629216" y="4042831"/>
            <a:ext cx="2066400" cy="282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endParaRPr/>
          </a:p>
        </p:txBody>
      </p:sp>
      <p:sp>
        <p:nvSpPr>
          <p:cNvPr id="803" name="Google Shape;803;p43"/>
          <p:cNvSpPr txBox="1">
            <a:spLocks noGrp="1"/>
          </p:cNvSpPr>
          <p:nvPr>
            <p:ph type="body" idx="17"/>
          </p:nvPr>
        </p:nvSpPr>
        <p:spPr>
          <a:xfrm>
            <a:off x="6627903" y="3428999"/>
            <a:ext cx="2066400" cy="615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2286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/>
              <a:t>Shengyuan Liu</a:t>
            </a:r>
            <a:endParaRPr/>
          </a:p>
        </p:txBody>
      </p:sp>
      <p:pic>
        <p:nvPicPr>
          <p:cNvPr id="804" name="Google Shape;804;p43" descr="Image result for back end developer ic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950" y="3246375"/>
            <a:ext cx="2828200" cy="260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C2158ACA-3190-49B8-AFA3-986FBBEAF3D6}"/>
              </a:ext>
            </a:extLst>
          </p:cNvPr>
          <p:cNvPicPr>
            <a:picLocks noGrp="1" noChangeAspect="1"/>
          </p:cNvPicPr>
          <p:nvPr>
            <p:ph type="pic" idx="6"/>
          </p:nvPr>
        </p:nvPicPr>
        <p:blipFill>
          <a:blip r:embed="rId4"/>
          <a:srcRect l="38" r="38"/>
          <a:stretch>
            <a:fillRect/>
          </a:stretch>
        </p:blipFill>
        <p:spPr>
          <a:xfrm>
            <a:off x="4130675" y="1179513"/>
            <a:ext cx="2065338" cy="2066925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06" name="Google Shape;806;p43"/>
          <p:cNvSpPr>
            <a:spLocks noGrp="1"/>
          </p:cNvSpPr>
          <p:nvPr>
            <p:ph type="pic" idx="8"/>
          </p:nvPr>
        </p:nvSpPr>
        <p:spPr>
          <a:xfrm>
            <a:off x="6629072" y="1179843"/>
            <a:ext cx="2066544" cy="2066544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3"/>
          <p:cNvSpPr>
            <a:spLocks noGrp="1"/>
          </p:cNvSpPr>
          <p:nvPr>
            <p:ph type="pic" idx="7"/>
          </p:nvPr>
        </p:nvSpPr>
        <p:spPr>
          <a:xfrm>
            <a:off x="9128072" y="1179843"/>
            <a:ext cx="2066544" cy="2066544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8" name="Google Shape;808;p43"/>
          <p:cNvPicPr preferRelativeResize="0"/>
          <p:nvPr/>
        </p:nvPicPr>
        <p:blipFill rotWithShape="1">
          <a:blip r:embed="rId5">
            <a:alphaModFix/>
          </a:blip>
          <a:srcRect t="12502" b="12495"/>
          <a:stretch/>
        </p:blipFill>
        <p:spPr>
          <a:xfrm>
            <a:off x="9128950" y="1179850"/>
            <a:ext cx="2064600" cy="2064600"/>
          </a:xfrm>
          <a:prstGeom prst="ellipse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09" name="Google Shape;80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3675" y="1138324"/>
            <a:ext cx="2201951" cy="220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4"/>
          <p:cNvSpPr txBox="1">
            <a:spLocks noGrp="1"/>
          </p:cNvSpPr>
          <p:nvPr>
            <p:ph type="title"/>
          </p:nvPr>
        </p:nvSpPr>
        <p:spPr>
          <a:xfrm>
            <a:off x="803276" y="2219359"/>
            <a:ext cx="50220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TOOLS</a:t>
            </a:r>
            <a:endParaRPr/>
          </a:p>
        </p:txBody>
      </p:sp>
      <p:sp>
        <p:nvSpPr>
          <p:cNvPr id="816" name="Google Shape;816;p44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817" name="Google Shape;817;p44" descr="Abstract background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08356" y="-20834"/>
            <a:ext cx="5245500" cy="53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9950" y="304800"/>
            <a:ext cx="3403661" cy="1914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6188" y="2471725"/>
            <a:ext cx="3350478" cy="1914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99950" y="4738600"/>
            <a:ext cx="2869788" cy="1914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78635" y="2027909"/>
            <a:ext cx="2037039" cy="2330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32604" y="209918"/>
            <a:ext cx="305752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4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818797" y="4830091"/>
            <a:ext cx="3078357" cy="173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45" descr="Abstract background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3710" y="1792784"/>
            <a:ext cx="6073999" cy="3721608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45"/>
          <p:cNvSpPr txBox="1">
            <a:spLocks noGrp="1"/>
          </p:cNvSpPr>
          <p:nvPr>
            <p:ph type="title"/>
          </p:nvPr>
        </p:nvSpPr>
        <p:spPr>
          <a:xfrm>
            <a:off x="6894591" y="1411243"/>
            <a:ext cx="4494133" cy="80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40"/>
              <a:buFont typeface="Cabin"/>
              <a:buNone/>
            </a:pPr>
            <a:r>
              <a:rPr lang="en-US" sz="3240"/>
              <a:t>FUNCTIONAL REQUIREMENTS</a:t>
            </a:r>
            <a:endParaRPr sz="3240"/>
          </a:p>
        </p:txBody>
      </p:sp>
      <p:sp>
        <p:nvSpPr>
          <p:cNvPr id="830" name="Google Shape;830;p45"/>
          <p:cNvSpPr txBox="1">
            <a:spLocks noGrp="1"/>
          </p:cNvSpPr>
          <p:nvPr>
            <p:ph type="body" idx="3"/>
          </p:nvPr>
        </p:nvSpPr>
        <p:spPr>
          <a:xfrm>
            <a:off x="6894600" y="2568800"/>
            <a:ext cx="5161200" cy="29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6000" lvl="0" indent="-21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o"/>
            </a:pPr>
            <a:r>
              <a:rPr lang="en-US" sz="2000" dirty="0"/>
              <a:t>Process and parse Json files</a:t>
            </a:r>
            <a:endParaRPr dirty="0"/>
          </a:p>
          <a:p>
            <a:pPr marL="216000" lvl="0" indent="-21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o"/>
            </a:pPr>
            <a:r>
              <a:rPr lang="en-US" sz="2000" dirty="0"/>
              <a:t>Detect what motion is being performed in each file</a:t>
            </a:r>
            <a:endParaRPr dirty="0"/>
          </a:p>
          <a:p>
            <a:pPr marL="216000" lvl="0" indent="-21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o"/>
            </a:pPr>
            <a:r>
              <a:rPr lang="en-US" sz="2000" dirty="0"/>
              <a:t>Detect how many iterations of the motion were performed</a:t>
            </a:r>
            <a:endParaRPr dirty="0"/>
          </a:p>
          <a:p>
            <a:pPr marL="216000" lvl="0" indent="-21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o"/>
            </a:pPr>
            <a:r>
              <a:rPr lang="en-US" sz="2000" dirty="0"/>
              <a:t>80%+ accuracy</a:t>
            </a:r>
            <a:endParaRPr dirty="0"/>
          </a:p>
          <a:p>
            <a:pPr marL="216000" lvl="0" indent="-21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o"/>
            </a:pPr>
            <a:r>
              <a:rPr lang="en-US" sz="2000" dirty="0"/>
              <a:t>Create a file with the results</a:t>
            </a:r>
            <a:endParaRPr dirty="0"/>
          </a:p>
          <a:p>
            <a:pPr marL="216000" lvl="0" indent="-139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br>
              <a:rPr lang="en-US" sz="1200" dirty="0"/>
            </a:br>
            <a:endParaRPr sz="1200" dirty="0"/>
          </a:p>
        </p:txBody>
      </p:sp>
      <p:sp>
        <p:nvSpPr>
          <p:cNvPr id="831" name="Google Shape;831;p45"/>
          <p:cNvSpPr txBox="1">
            <a:spLocks noGrp="1"/>
          </p:cNvSpPr>
          <p:nvPr>
            <p:ph type="sldNum" idx="12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832" name="Google Shape;832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800" y="2121925"/>
            <a:ext cx="5296375" cy="31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358</Words>
  <Application>Microsoft Office PowerPoint</Application>
  <PresentationFormat>Widescreen</PresentationFormat>
  <Paragraphs>118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Courier New</vt:lpstr>
      <vt:lpstr>Cabin</vt:lpstr>
      <vt:lpstr>Quattrocento Sans</vt:lpstr>
      <vt:lpstr>Calibri</vt:lpstr>
      <vt:lpstr>Arial</vt:lpstr>
      <vt:lpstr>Office Theme</vt:lpstr>
      <vt:lpstr>GROUP 17</vt:lpstr>
      <vt:lpstr>CLIENT</vt:lpstr>
      <vt:lpstr>OUR TASK</vt:lpstr>
      <vt:lpstr>PROPOSED SOLUTION</vt:lpstr>
      <vt:lpstr>OUR TEAM</vt:lpstr>
      <vt:lpstr>Front-end developers</vt:lpstr>
      <vt:lpstr>Back-end developers</vt:lpstr>
      <vt:lpstr>TOOLS</vt:lpstr>
      <vt:lpstr>FUNCTIONAL REQUIREMENTS</vt:lpstr>
      <vt:lpstr>NON-FUNCTIONAL REQUIREMENTS</vt:lpstr>
      <vt:lpstr>MOCKUPS</vt:lpstr>
      <vt:lpstr>SYSTEM USE CASE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17</dc:title>
  <dc:creator>amy pierce</dc:creator>
  <cp:lastModifiedBy>Amy Pierce</cp:lastModifiedBy>
  <cp:revision>6</cp:revision>
  <dcterms:modified xsi:type="dcterms:W3CDTF">2020-02-10T22:47:12Z</dcterms:modified>
</cp:coreProperties>
</file>